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6f0492996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a03e2f6eb4c2d"/>
  </p:sldMasterIdLst>
  <p:sldIdLst>
    <p:sldId xmlns:r="http://schemas.openxmlformats.org/officeDocument/2006/relationships" id="256" r:id="R5ee36c39916e4f3e"/>
    <p:sldId xmlns:r="http://schemas.openxmlformats.org/officeDocument/2006/relationships" id="257" r:id="Re62c9dbd429843e3"/>
    <p:sldId xmlns:r="http://schemas.openxmlformats.org/officeDocument/2006/relationships" id="258" r:id="R05d08f9ad7f842db"/>
    <p:sldId xmlns:r="http://schemas.openxmlformats.org/officeDocument/2006/relationships" id="259" r:id="R9c89d028a55d42eb"/>
    <p:sldId xmlns:r="http://schemas.openxmlformats.org/officeDocument/2006/relationships" id="260" r:id="R85d818731ded4c89"/>
    <p:sldId xmlns:r="http://schemas.openxmlformats.org/officeDocument/2006/relationships" id="261" r:id="R939c9b5739554f2c"/>
    <p:sldId xmlns:r="http://schemas.openxmlformats.org/officeDocument/2006/relationships" id="262" r:id="R2a6e1597eedc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a03e2f6eb4c2d" /><Relationship Type="http://schemas.openxmlformats.org/officeDocument/2006/relationships/slide" Target="/ppt/slides/slide1.xml" Id="R5ee36c39916e4f3e" /><Relationship Type="http://schemas.openxmlformats.org/officeDocument/2006/relationships/slide" Target="/ppt/slides/slide2.xml" Id="Re62c9dbd429843e3" /><Relationship Type="http://schemas.openxmlformats.org/officeDocument/2006/relationships/slide" Target="/ppt/slides/slide3.xml" Id="R05d08f9ad7f842db" /><Relationship Type="http://schemas.openxmlformats.org/officeDocument/2006/relationships/slide" Target="/ppt/slides/slide4.xml" Id="R9c89d028a55d42eb" /><Relationship Type="http://schemas.openxmlformats.org/officeDocument/2006/relationships/slide" Target="/ppt/slides/slide5.xml" Id="R85d818731ded4c89" /><Relationship Type="http://schemas.openxmlformats.org/officeDocument/2006/relationships/slide" Target="/ppt/slides/slide6.xml" Id="R939c9b5739554f2c" /><Relationship Type="http://schemas.openxmlformats.org/officeDocument/2006/relationships/slide" Target="/ppt/slides/slide7.xml" Id="R2a6e1597eedc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7bc8441d3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7caba60e4494" /><Relationship Type="http://schemas.openxmlformats.org/officeDocument/2006/relationships/theme" Target="/ppt/slideMasters/theme/theme1.xml" Id="R66ad1a1e571f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e7caba60e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49f3e9ac641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05db9f43d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58a03e5b5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dafdd3d35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f5d4d7dd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b9d573d7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639774aa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ASAH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30 860 915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30 964 068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MARKUS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