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7182fdde1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5788829f545de"/>
  </p:sldMasterIdLst>
  <p:sldIdLst>
    <p:sldId xmlns:r="http://schemas.openxmlformats.org/officeDocument/2006/relationships" id="256" r:id="Rb8428a9b359541d4"/>
    <p:sldId xmlns:r="http://schemas.openxmlformats.org/officeDocument/2006/relationships" id="257" r:id="Rde34b1970dcd4f5a"/>
    <p:sldId xmlns:r="http://schemas.openxmlformats.org/officeDocument/2006/relationships" id="258" r:id="Rff4993bef84d4e82"/>
    <p:sldId xmlns:r="http://schemas.openxmlformats.org/officeDocument/2006/relationships" id="259" r:id="R9567687babaf4777"/>
    <p:sldId xmlns:r="http://schemas.openxmlformats.org/officeDocument/2006/relationships" id="260" r:id="Rbfad547aa2914ea6"/>
    <p:sldId xmlns:r="http://schemas.openxmlformats.org/officeDocument/2006/relationships" id="261" r:id="R50e21bf4584c47e2"/>
    <p:sldId xmlns:r="http://schemas.openxmlformats.org/officeDocument/2006/relationships" id="262" r:id="R5236a33dcdb3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5788829f545de" /><Relationship Type="http://schemas.openxmlformats.org/officeDocument/2006/relationships/slide" Target="/ppt/slides/slide1.xml" Id="Rb8428a9b359541d4" /><Relationship Type="http://schemas.openxmlformats.org/officeDocument/2006/relationships/slide" Target="/ppt/slides/slide2.xml" Id="Rde34b1970dcd4f5a" /><Relationship Type="http://schemas.openxmlformats.org/officeDocument/2006/relationships/slide" Target="/ppt/slides/slide3.xml" Id="Rff4993bef84d4e82" /><Relationship Type="http://schemas.openxmlformats.org/officeDocument/2006/relationships/slide" Target="/ppt/slides/slide4.xml" Id="R9567687babaf4777" /><Relationship Type="http://schemas.openxmlformats.org/officeDocument/2006/relationships/slide" Target="/ppt/slides/slide5.xml" Id="Rbfad547aa2914ea6" /><Relationship Type="http://schemas.openxmlformats.org/officeDocument/2006/relationships/slide" Target="/ppt/slides/slide6.xml" Id="R50e21bf4584c47e2" /><Relationship Type="http://schemas.openxmlformats.org/officeDocument/2006/relationships/slide" Target="/ppt/slides/slide7.xml" Id="R5236a33dcdb3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60299dd7d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155776bf8474d" /><Relationship Type="http://schemas.openxmlformats.org/officeDocument/2006/relationships/theme" Target="/ppt/slideMasters/theme/theme1.xml" Id="R4321b5b214c7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155776bf8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daf2ad283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45e76e35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07abafa3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095db6e8f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a2a99872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c0d50b14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eb5046b2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AVFALLSMEGLING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AVFALLSMEGLING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AVFALLSMEGLING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AVFALLSMEGLING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AVFALLSMEGLING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AVFALLSMEGLING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AVFALLSMEGLING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DAG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AVFALLSMEGLING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Karlsrogata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44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dks@storhaugconsult.no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993 918 636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AVFALLSMEGLING AS</a:t>
            </a:r>
          </a:p>
        </p:txBody>
      </p:sp>
    </p:spTree>
  </p:cSld>
  <p:clrMapOvr>
    <a:masterClrMapping xmlns:a="http://schemas.openxmlformats.org/drawingml/2006/main"/>
  </p:clrMapOvr>
</p:sld>
</file>