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5ae3a5c6e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436d7294e480d"/>
  </p:sldMasterIdLst>
  <p:sldIdLst>
    <p:sldId xmlns:r="http://schemas.openxmlformats.org/officeDocument/2006/relationships" id="256" r:id="Rccb211bf437a4369"/>
    <p:sldId xmlns:r="http://schemas.openxmlformats.org/officeDocument/2006/relationships" id="257" r:id="Rb53cf871c3f94c87"/>
    <p:sldId xmlns:r="http://schemas.openxmlformats.org/officeDocument/2006/relationships" id="258" r:id="R2215ac056814413a"/>
    <p:sldId xmlns:r="http://schemas.openxmlformats.org/officeDocument/2006/relationships" id="259" r:id="R2405727c6add4291"/>
    <p:sldId xmlns:r="http://schemas.openxmlformats.org/officeDocument/2006/relationships" id="260" r:id="R4a2eabf3059c4190"/>
    <p:sldId xmlns:r="http://schemas.openxmlformats.org/officeDocument/2006/relationships" id="261" r:id="R43d09c7a78614ec3"/>
    <p:sldId xmlns:r="http://schemas.openxmlformats.org/officeDocument/2006/relationships" id="262" r:id="R8aef431259c2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436d7294e480d" /><Relationship Type="http://schemas.openxmlformats.org/officeDocument/2006/relationships/slide" Target="/ppt/slides/slide1.xml" Id="Rccb211bf437a4369" /><Relationship Type="http://schemas.openxmlformats.org/officeDocument/2006/relationships/slide" Target="/ppt/slides/slide2.xml" Id="Rb53cf871c3f94c87" /><Relationship Type="http://schemas.openxmlformats.org/officeDocument/2006/relationships/slide" Target="/ppt/slides/slide3.xml" Id="R2215ac056814413a" /><Relationship Type="http://schemas.openxmlformats.org/officeDocument/2006/relationships/slide" Target="/ppt/slides/slide4.xml" Id="R2405727c6add4291" /><Relationship Type="http://schemas.openxmlformats.org/officeDocument/2006/relationships/slide" Target="/ppt/slides/slide5.xml" Id="R4a2eabf3059c4190" /><Relationship Type="http://schemas.openxmlformats.org/officeDocument/2006/relationships/slide" Target="/ppt/slides/slide6.xml" Id="R43d09c7a78614ec3" /><Relationship Type="http://schemas.openxmlformats.org/officeDocument/2006/relationships/slide" Target="/ppt/slides/slide7.xml" Id="R8aef431259c2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8617d54a3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687536144ba2" /><Relationship Type="http://schemas.openxmlformats.org/officeDocument/2006/relationships/theme" Target="/ppt/slideMasters/theme/theme1.xml" Id="R64328c03ba8a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968753614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ada20675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841bd47b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90437cd62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ad77abcd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5c3631f4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3e37c768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38b427a6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REGNSKAPSBYRÅ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WOLDSETH ANNE-KARIN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WOLDSETH RAGNAR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r-wolds@online.no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993 919 764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AS</a:t>
            </a:r>
          </a:p>
        </p:txBody>
      </p:sp>
    </p:spTree>
  </p:cSld>
  <p:clrMapOvr>
    <a:masterClrMapping xmlns:a="http://schemas.openxmlformats.org/drawingml/2006/main"/>
  </p:clrMapOvr>
</p:sld>
</file>