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cfa4ccf04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6d38eabfd4e81"/>
  </p:sldMasterIdLst>
  <p:sldIdLst>
    <p:sldId xmlns:r="http://schemas.openxmlformats.org/officeDocument/2006/relationships" id="256" r:id="R897e68398bda41ba"/>
    <p:sldId xmlns:r="http://schemas.openxmlformats.org/officeDocument/2006/relationships" id="257" r:id="Rb21a57ab3e784f5e"/>
    <p:sldId xmlns:r="http://schemas.openxmlformats.org/officeDocument/2006/relationships" id="258" r:id="R56af3199b4d14c2b"/>
    <p:sldId xmlns:r="http://schemas.openxmlformats.org/officeDocument/2006/relationships" id="259" r:id="R06a5cdcd3ce24c85"/>
    <p:sldId xmlns:r="http://schemas.openxmlformats.org/officeDocument/2006/relationships" id="260" r:id="R8716019942ac44c6"/>
    <p:sldId xmlns:r="http://schemas.openxmlformats.org/officeDocument/2006/relationships" id="261" r:id="Rc7782b590a3f4a3a"/>
    <p:sldId xmlns:r="http://schemas.openxmlformats.org/officeDocument/2006/relationships" id="262" r:id="Rc38b0a6bdeb6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6d38eabfd4e81" /><Relationship Type="http://schemas.openxmlformats.org/officeDocument/2006/relationships/slide" Target="/ppt/slides/slide1.xml" Id="R897e68398bda41ba" /><Relationship Type="http://schemas.openxmlformats.org/officeDocument/2006/relationships/slide" Target="/ppt/slides/slide2.xml" Id="Rb21a57ab3e784f5e" /><Relationship Type="http://schemas.openxmlformats.org/officeDocument/2006/relationships/slide" Target="/ppt/slides/slide3.xml" Id="R56af3199b4d14c2b" /><Relationship Type="http://schemas.openxmlformats.org/officeDocument/2006/relationships/slide" Target="/ppt/slides/slide4.xml" Id="R06a5cdcd3ce24c85" /><Relationship Type="http://schemas.openxmlformats.org/officeDocument/2006/relationships/slide" Target="/ppt/slides/slide5.xml" Id="R8716019942ac44c6" /><Relationship Type="http://schemas.openxmlformats.org/officeDocument/2006/relationships/slide" Target="/ppt/slides/slide6.xml" Id="Rc7782b590a3f4a3a" /><Relationship Type="http://schemas.openxmlformats.org/officeDocument/2006/relationships/slide" Target="/ppt/slides/slide7.xml" Id="Rc38b0a6bdeb6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5dfe256f6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1c8550e8548d5" /><Relationship Type="http://schemas.openxmlformats.org/officeDocument/2006/relationships/theme" Target="/ppt/slideMasters/theme/theme1.xml" Id="R12da87fc1ed8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1c8550e85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0355f4a8e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389399ba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269c263b1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5febaeb31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2d55ccaa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95d92498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6231d5c7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ATO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 MERCEDES ANDERSSON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post@atoregnskap.no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993 920 037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REGNSKAP AS</a:t>
            </a:r>
          </a:p>
        </p:txBody>
      </p:sp>
    </p:spTree>
  </p:cSld>
  <p:clrMapOvr>
    <a:masterClrMapping xmlns:a="http://schemas.openxmlformats.org/drawingml/2006/main"/>
  </p:clrMapOvr>
</p:sld>
</file>