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ca8b8951f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85ba09ae94a77"/>
  </p:sldMasterIdLst>
  <p:sldIdLst>
    <p:sldId xmlns:r="http://schemas.openxmlformats.org/officeDocument/2006/relationships" id="256" r:id="Rf2a721f031854873"/>
    <p:sldId xmlns:r="http://schemas.openxmlformats.org/officeDocument/2006/relationships" id="257" r:id="R4bf9a17b6568475c"/>
    <p:sldId xmlns:r="http://schemas.openxmlformats.org/officeDocument/2006/relationships" id="258" r:id="Reeba25f086004f7f"/>
    <p:sldId xmlns:r="http://schemas.openxmlformats.org/officeDocument/2006/relationships" id="259" r:id="Rda4ff2e8cc234e0c"/>
    <p:sldId xmlns:r="http://schemas.openxmlformats.org/officeDocument/2006/relationships" id="260" r:id="R2e961089842b47a1"/>
    <p:sldId xmlns:r="http://schemas.openxmlformats.org/officeDocument/2006/relationships" id="261" r:id="Rd9c2e368c31640e1"/>
    <p:sldId xmlns:r="http://schemas.openxmlformats.org/officeDocument/2006/relationships" id="262" r:id="Ra3034105b6e1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85ba09ae94a77" /><Relationship Type="http://schemas.openxmlformats.org/officeDocument/2006/relationships/slide" Target="/ppt/slides/slide1.xml" Id="Rf2a721f031854873" /><Relationship Type="http://schemas.openxmlformats.org/officeDocument/2006/relationships/slide" Target="/ppt/slides/slide2.xml" Id="R4bf9a17b6568475c" /><Relationship Type="http://schemas.openxmlformats.org/officeDocument/2006/relationships/slide" Target="/ppt/slides/slide3.xml" Id="Reeba25f086004f7f" /><Relationship Type="http://schemas.openxmlformats.org/officeDocument/2006/relationships/slide" Target="/ppt/slides/slide4.xml" Id="Rda4ff2e8cc234e0c" /><Relationship Type="http://schemas.openxmlformats.org/officeDocument/2006/relationships/slide" Target="/ppt/slides/slide5.xml" Id="R2e961089842b47a1" /><Relationship Type="http://schemas.openxmlformats.org/officeDocument/2006/relationships/slide" Target="/ppt/slides/slide6.xml" Id="Rd9c2e368c31640e1" /><Relationship Type="http://schemas.openxmlformats.org/officeDocument/2006/relationships/slide" Target="/ppt/slides/slide7.xml" Id="Ra3034105b6e1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80877fcbc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4bdddbd4455d" /><Relationship Type="http://schemas.openxmlformats.org/officeDocument/2006/relationships/theme" Target="/ppt/slideMasters/theme/theme1.xml" Id="R057ffa8740b1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34bdddbd4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fae3f676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75dcdfc5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cbed982d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b0c401d5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e1986ef5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cf0a1a3c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bf5482ff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INDUSTRI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INDUSTRI HOLDING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−12 076 786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−9 506 518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JSD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TDH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Askvik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993 920 398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