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ffb66c88f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8ff960b4b4ae6"/>
  </p:sldMasterIdLst>
  <p:sldIdLst>
    <p:sldId xmlns:r="http://schemas.openxmlformats.org/officeDocument/2006/relationships" id="256" r:id="Re16daca3268b455e"/>
    <p:sldId xmlns:r="http://schemas.openxmlformats.org/officeDocument/2006/relationships" id="257" r:id="Rdcf93398091e4f2d"/>
    <p:sldId xmlns:r="http://schemas.openxmlformats.org/officeDocument/2006/relationships" id="258" r:id="R34c1c7406bf84bf1"/>
    <p:sldId xmlns:r="http://schemas.openxmlformats.org/officeDocument/2006/relationships" id="259" r:id="Rba8f4ffc7b254642"/>
    <p:sldId xmlns:r="http://schemas.openxmlformats.org/officeDocument/2006/relationships" id="260" r:id="Rfc118683b53a427c"/>
    <p:sldId xmlns:r="http://schemas.openxmlformats.org/officeDocument/2006/relationships" id="261" r:id="Rc8f0a4862c8a4772"/>
    <p:sldId xmlns:r="http://schemas.openxmlformats.org/officeDocument/2006/relationships" id="262" r:id="Rd63e0ec683e7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8ff960b4b4ae6" /><Relationship Type="http://schemas.openxmlformats.org/officeDocument/2006/relationships/slide" Target="/ppt/slides/slide1.xml" Id="Re16daca3268b455e" /><Relationship Type="http://schemas.openxmlformats.org/officeDocument/2006/relationships/slide" Target="/ppt/slides/slide2.xml" Id="Rdcf93398091e4f2d" /><Relationship Type="http://schemas.openxmlformats.org/officeDocument/2006/relationships/slide" Target="/ppt/slides/slide3.xml" Id="R34c1c7406bf84bf1" /><Relationship Type="http://schemas.openxmlformats.org/officeDocument/2006/relationships/slide" Target="/ppt/slides/slide4.xml" Id="Rba8f4ffc7b254642" /><Relationship Type="http://schemas.openxmlformats.org/officeDocument/2006/relationships/slide" Target="/ppt/slides/slide5.xml" Id="Rfc118683b53a427c" /><Relationship Type="http://schemas.openxmlformats.org/officeDocument/2006/relationships/slide" Target="/ppt/slides/slide6.xml" Id="Rc8f0a4862c8a4772" /><Relationship Type="http://schemas.openxmlformats.org/officeDocument/2006/relationships/slide" Target="/ppt/slides/slide7.xml" Id="Rd63e0ec683e7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9d2ebc791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339467a284d27" /><Relationship Type="http://schemas.openxmlformats.org/officeDocument/2006/relationships/theme" Target="/ppt/slideMasters/theme/theme1.xml" Id="R80cf34ed3f0c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339467a28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d45e87702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b15644f18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9501431c8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42f8f7d4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f89669e6449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d825b59ed48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c3fbd5b30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BETONMAST ROMERIKE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BETONMAST ROMERIKE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509 003 476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4 888 185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200 049 405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BETONMAST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17 54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romerike@betonmast.no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www.betonmast.no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993 925 314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ROMERIKE AS</a:t>
            </a:r>
          </a:p>
        </p:txBody>
      </p:sp>
    </p:spTree>
  </p:cSld>
  <p:clrMapOvr>
    <a:masterClrMapping xmlns:a="http://schemas.openxmlformats.org/drawingml/2006/main"/>
  </p:clrMapOvr>
</p:sld>
</file>