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7d1e17af1542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5b5a29c9884d29"/>
  </p:sldMasterIdLst>
  <p:sldIdLst>
    <p:sldId xmlns:r="http://schemas.openxmlformats.org/officeDocument/2006/relationships" id="256" r:id="Rb460c793fef84261"/>
    <p:sldId xmlns:r="http://schemas.openxmlformats.org/officeDocument/2006/relationships" id="257" r:id="R5ce66ee29aca4414"/>
    <p:sldId xmlns:r="http://schemas.openxmlformats.org/officeDocument/2006/relationships" id="258" r:id="R77f7481627ac4fe8"/>
    <p:sldId xmlns:r="http://schemas.openxmlformats.org/officeDocument/2006/relationships" id="259" r:id="R5d114c3e030049a9"/>
    <p:sldId xmlns:r="http://schemas.openxmlformats.org/officeDocument/2006/relationships" id="260" r:id="R81a9897d9ede49cb"/>
    <p:sldId xmlns:r="http://schemas.openxmlformats.org/officeDocument/2006/relationships" id="261" r:id="Rd67dc6b681174e8a"/>
    <p:sldId xmlns:r="http://schemas.openxmlformats.org/officeDocument/2006/relationships" id="262" r:id="R5d54f9b557b1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b5a29c9884d29" /><Relationship Type="http://schemas.openxmlformats.org/officeDocument/2006/relationships/slide" Target="/ppt/slides/slide1.xml" Id="Rb460c793fef84261" /><Relationship Type="http://schemas.openxmlformats.org/officeDocument/2006/relationships/slide" Target="/ppt/slides/slide2.xml" Id="R5ce66ee29aca4414" /><Relationship Type="http://schemas.openxmlformats.org/officeDocument/2006/relationships/slide" Target="/ppt/slides/slide3.xml" Id="R77f7481627ac4fe8" /><Relationship Type="http://schemas.openxmlformats.org/officeDocument/2006/relationships/slide" Target="/ppt/slides/slide4.xml" Id="R5d114c3e030049a9" /><Relationship Type="http://schemas.openxmlformats.org/officeDocument/2006/relationships/slide" Target="/ppt/slides/slide5.xml" Id="R81a9897d9ede49cb" /><Relationship Type="http://schemas.openxmlformats.org/officeDocument/2006/relationships/slide" Target="/ppt/slides/slide6.xml" Id="Rd67dc6b681174e8a" /><Relationship Type="http://schemas.openxmlformats.org/officeDocument/2006/relationships/slide" Target="/ppt/slides/slide7.xml" Id="R5d54f9b557b1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cbd6a09c048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ef805cfc14158" /><Relationship Type="http://schemas.openxmlformats.org/officeDocument/2006/relationships/theme" Target="/ppt/slideMasters/theme/theme1.xml" Id="Rdacd8b6eca6f4c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0ef805cfc141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52bfed64443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f14ffa2af4f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d4bc8a4824d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e7f2262be49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9f4f26e8b4b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95bc94f454a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73240c3fe4a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JAKVAM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JAKVAM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JAKVAM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JAKVAM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JAKVAM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JAKVAM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1 685 610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11 644 455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12 885 241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JAKVAM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 JAN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JAKVAM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Stedjeflaten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janandrekvam@hotmail.com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993 935 220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JAKVAM AS</a:t>
            </a:r>
          </a:p>
        </p:txBody>
      </p:sp>
    </p:spTree>
  </p:cSld>
  <p:clrMapOvr>
    <a:masterClrMapping xmlns:a="http://schemas.openxmlformats.org/drawingml/2006/main"/>
  </p:clrMapOvr>
</p:sld>
</file>