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d40f950a4f4d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91fd1052894406"/>
  </p:sldMasterIdLst>
  <p:sldIdLst>
    <p:sldId xmlns:r="http://schemas.openxmlformats.org/officeDocument/2006/relationships" id="256" r:id="R93c8b68fd5254ecf"/>
    <p:sldId xmlns:r="http://schemas.openxmlformats.org/officeDocument/2006/relationships" id="257" r:id="R18935485a3564549"/>
    <p:sldId xmlns:r="http://schemas.openxmlformats.org/officeDocument/2006/relationships" id="258" r:id="Rb27bcfa832c44b09"/>
    <p:sldId xmlns:r="http://schemas.openxmlformats.org/officeDocument/2006/relationships" id="259" r:id="Rbe886b4362ea4a38"/>
    <p:sldId xmlns:r="http://schemas.openxmlformats.org/officeDocument/2006/relationships" id="260" r:id="R49fc56692911492c"/>
    <p:sldId xmlns:r="http://schemas.openxmlformats.org/officeDocument/2006/relationships" id="261" r:id="R4e8830b49d5342f5"/>
    <p:sldId xmlns:r="http://schemas.openxmlformats.org/officeDocument/2006/relationships" id="262" r:id="R90ebb6353c6541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91fd1052894406" /><Relationship Type="http://schemas.openxmlformats.org/officeDocument/2006/relationships/slide" Target="/ppt/slides/slide1.xml" Id="R93c8b68fd5254ecf" /><Relationship Type="http://schemas.openxmlformats.org/officeDocument/2006/relationships/slide" Target="/ppt/slides/slide2.xml" Id="R18935485a3564549" /><Relationship Type="http://schemas.openxmlformats.org/officeDocument/2006/relationships/slide" Target="/ppt/slides/slide3.xml" Id="Rb27bcfa832c44b09" /><Relationship Type="http://schemas.openxmlformats.org/officeDocument/2006/relationships/slide" Target="/ppt/slides/slide4.xml" Id="Rbe886b4362ea4a38" /><Relationship Type="http://schemas.openxmlformats.org/officeDocument/2006/relationships/slide" Target="/ppt/slides/slide5.xml" Id="R49fc56692911492c" /><Relationship Type="http://schemas.openxmlformats.org/officeDocument/2006/relationships/slide" Target="/ppt/slides/slide6.xml" Id="R4e8830b49d5342f5" /><Relationship Type="http://schemas.openxmlformats.org/officeDocument/2006/relationships/slide" Target="/ppt/slides/slide7.xml" Id="R90ebb6353c6541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6cd7e713948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a16de85294a45" /><Relationship Type="http://schemas.openxmlformats.org/officeDocument/2006/relationships/theme" Target="/ppt/slideMasters/theme/theme1.xml" Id="Ra6e2b53bb9fe41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a16de85294a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535d6e45749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56d9b175447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3612f6efc4c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9d6b30ba349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a425fc65e4a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e5b6e0c1742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2a1c2460645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BOATS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BOATS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BOATS AS ble etablert [år] og holder til i Hagavik.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BOATS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BOATS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BOATS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51 884 380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−9 630 119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−12 892 028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37 750 390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BOATS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 INDUSTRI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BOATS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Askvik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5217 Hagavik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993 937 827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BOATS AS</a:t>
            </a:r>
          </a:p>
        </p:txBody>
      </p:sp>
    </p:spTree>
  </p:cSld>
  <p:clrMapOvr>
    <a:masterClrMapping xmlns:a="http://schemas.openxmlformats.org/drawingml/2006/main"/>
  </p:clrMapOvr>
</p:sld>
</file>