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8694929c5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39a48dfb44f69"/>
  </p:sldMasterIdLst>
  <p:sldIdLst>
    <p:sldId xmlns:r="http://schemas.openxmlformats.org/officeDocument/2006/relationships" id="256" r:id="R872876f0031647d0"/>
    <p:sldId xmlns:r="http://schemas.openxmlformats.org/officeDocument/2006/relationships" id="257" r:id="Ra561c1e087274ebc"/>
    <p:sldId xmlns:r="http://schemas.openxmlformats.org/officeDocument/2006/relationships" id="258" r:id="Rde341a0eafd64b40"/>
    <p:sldId xmlns:r="http://schemas.openxmlformats.org/officeDocument/2006/relationships" id="259" r:id="R18fc175cecc24891"/>
    <p:sldId xmlns:r="http://schemas.openxmlformats.org/officeDocument/2006/relationships" id="260" r:id="R423293745973470d"/>
    <p:sldId xmlns:r="http://schemas.openxmlformats.org/officeDocument/2006/relationships" id="261" r:id="R01e456f93f52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39a48dfb44f69" /><Relationship Type="http://schemas.openxmlformats.org/officeDocument/2006/relationships/slide" Target="/ppt/slides/slide1.xml" Id="R872876f0031647d0" /><Relationship Type="http://schemas.openxmlformats.org/officeDocument/2006/relationships/slide" Target="/ppt/slides/slide2.xml" Id="Ra561c1e087274ebc" /><Relationship Type="http://schemas.openxmlformats.org/officeDocument/2006/relationships/slide" Target="/ppt/slides/slide3.xml" Id="Rde341a0eafd64b40" /><Relationship Type="http://schemas.openxmlformats.org/officeDocument/2006/relationships/slide" Target="/ppt/slides/slide4.xml" Id="R18fc175cecc24891" /><Relationship Type="http://schemas.openxmlformats.org/officeDocument/2006/relationships/slide" Target="/ppt/slides/slide5.xml" Id="R423293745973470d" /><Relationship Type="http://schemas.openxmlformats.org/officeDocument/2006/relationships/slide" Target="/ppt/slides/slide6.xml" Id="R01e456f93f52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62a7d6197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0d86726b049c2" /><Relationship Type="http://schemas.openxmlformats.org/officeDocument/2006/relationships/theme" Target="/ppt/slideMasters/theme/theme1.xml" Id="R02d89e33eb6440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0d86726b0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7f0086449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57d8f83914d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1f8eda483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6fa22972b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6eb81e80546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0d1f20a1d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TRYGGESETH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TRYGGESETH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TRYGGESETH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TRYGGESETH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TRYGGESETH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TRYGGESETH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Balchens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synneve@mmregnskap.no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993 940 321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TRYGGESETH REGNSKAP</a:t>
            </a:r>
          </a:p>
        </p:txBody>
      </p:sp>
    </p:spTree>
  </p:cSld>
  <p:clrMapOvr>
    <a:masterClrMapping xmlns:a="http://schemas.openxmlformats.org/drawingml/2006/main"/>
  </p:clrMapOvr>
</p:sld>
</file>