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53fa53f57345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8bf5657d8840c2"/>
  </p:sldMasterIdLst>
  <p:sldIdLst>
    <p:sldId xmlns:r="http://schemas.openxmlformats.org/officeDocument/2006/relationships" id="256" r:id="R2f1f29e855f24add"/>
    <p:sldId xmlns:r="http://schemas.openxmlformats.org/officeDocument/2006/relationships" id="257" r:id="Reff65b92e6574627"/>
    <p:sldId xmlns:r="http://schemas.openxmlformats.org/officeDocument/2006/relationships" id="258" r:id="R9c81482eb091477c"/>
    <p:sldId xmlns:r="http://schemas.openxmlformats.org/officeDocument/2006/relationships" id="259" r:id="Rdba1a671278b4815"/>
    <p:sldId xmlns:r="http://schemas.openxmlformats.org/officeDocument/2006/relationships" id="260" r:id="Re01c360538b54dc2"/>
    <p:sldId xmlns:r="http://schemas.openxmlformats.org/officeDocument/2006/relationships" id="261" r:id="Rd6a9b89cc18c40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8bf5657d8840c2" /><Relationship Type="http://schemas.openxmlformats.org/officeDocument/2006/relationships/slide" Target="/ppt/slides/slide1.xml" Id="R2f1f29e855f24add" /><Relationship Type="http://schemas.openxmlformats.org/officeDocument/2006/relationships/slide" Target="/ppt/slides/slide2.xml" Id="Reff65b92e6574627" /><Relationship Type="http://schemas.openxmlformats.org/officeDocument/2006/relationships/slide" Target="/ppt/slides/slide3.xml" Id="R9c81482eb091477c" /><Relationship Type="http://schemas.openxmlformats.org/officeDocument/2006/relationships/slide" Target="/ppt/slides/slide4.xml" Id="Rdba1a671278b4815" /><Relationship Type="http://schemas.openxmlformats.org/officeDocument/2006/relationships/slide" Target="/ppt/slides/slide5.xml" Id="Re01c360538b54dc2" /><Relationship Type="http://schemas.openxmlformats.org/officeDocument/2006/relationships/slide" Target="/ppt/slides/slide6.xml" Id="Rd6a9b89cc18c40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203ad17ec49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0578bb1e64a38" /><Relationship Type="http://schemas.openxmlformats.org/officeDocument/2006/relationships/theme" Target="/ppt/slideMasters/theme/theme1.xml" Id="R3d066885b00f44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90578bb1e64a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b3a9cf0ee42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16562362a4b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50b62aaa84f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d52bd2b6441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055b6b90d40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5be5c2e0a4f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TRYGGESETH REGNSKAP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TRYGGESETH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TRYGGESETH REGNSKAP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TRYGGESETH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TRYGGESETH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TRYGGESETH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1 767 061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1 116 270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1 115 146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154 287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TRYGGESETH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Balchens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synneve@mmregnskap.no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993 940 321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TRYGGESETH REGNSKAP</a:t>
            </a:r>
          </a:p>
        </p:txBody>
      </p:sp>
    </p:spTree>
  </p:cSld>
  <p:clrMapOvr>
    <a:masterClrMapping xmlns:a="http://schemas.openxmlformats.org/drawingml/2006/main"/>
  </p:clrMapOvr>
</p:sld>
</file>