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e58588169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830da3817495c"/>
  </p:sldMasterIdLst>
  <p:sldIdLst>
    <p:sldId xmlns:r="http://schemas.openxmlformats.org/officeDocument/2006/relationships" id="256" r:id="R664aceb476f8427a"/>
    <p:sldId xmlns:r="http://schemas.openxmlformats.org/officeDocument/2006/relationships" id="257" r:id="R82f591b7000c4c97"/>
    <p:sldId xmlns:r="http://schemas.openxmlformats.org/officeDocument/2006/relationships" id="258" r:id="R386ae88079754721"/>
    <p:sldId xmlns:r="http://schemas.openxmlformats.org/officeDocument/2006/relationships" id="259" r:id="R3fb5d30b0e674e14"/>
    <p:sldId xmlns:r="http://schemas.openxmlformats.org/officeDocument/2006/relationships" id="260" r:id="R0c49121a779b48d3"/>
    <p:sldId xmlns:r="http://schemas.openxmlformats.org/officeDocument/2006/relationships" id="261" r:id="R83041b4b13fb4d97"/>
    <p:sldId xmlns:r="http://schemas.openxmlformats.org/officeDocument/2006/relationships" id="262" r:id="R7b98fd9df04b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830da3817495c" /><Relationship Type="http://schemas.openxmlformats.org/officeDocument/2006/relationships/slide" Target="/ppt/slides/slide1.xml" Id="R664aceb476f8427a" /><Relationship Type="http://schemas.openxmlformats.org/officeDocument/2006/relationships/slide" Target="/ppt/slides/slide2.xml" Id="R82f591b7000c4c97" /><Relationship Type="http://schemas.openxmlformats.org/officeDocument/2006/relationships/slide" Target="/ppt/slides/slide3.xml" Id="R386ae88079754721" /><Relationship Type="http://schemas.openxmlformats.org/officeDocument/2006/relationships/slide" Target="/ppt/slides/slide4.xml" Id="R3fb5d30b0e674e14" /><Relationship Type="http://schemas.openxmlformats.org/officeDocument/2006/relationships/slide" Target="/ppt/slides/slide5.xml" Id="R0c49121a779b48d3" /><Relationship Type="http://schemas.openxmlformats.org/officeDocument/2006/relationships/slide" Target="/ppt/slides/slide6.xml" Id="R83041b4b13fb4d97" /><Relationship Type="http://schemas.openxmlformats.org/officeDocument/2006/relationships/slide" Target="/ppt/slides/slide7.xml" Id="R7b98fd9df04b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7af9d3f32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c6dc561364846" /><Relationship Type="http://schemas.openxmlformats.org/officeDocument/2006/relationships/theme" Target="/ppt/slideMasters/theme/theme1.xml" Id="Re0290cadfef6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c6dc56136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44503dfe1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bdbcd141d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8d94129b6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7fd2867c64c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a22a65209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f6faa05bc4d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b9da46e80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JOHNSRUD ANLEGGSDRIFT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JOHNSRUD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JOHNSRUD ANLEGGSDRIFT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JOHNSRUD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JOHNSRUD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JOHNSRUD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17 894 643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1 166 729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10 046 430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JOHNSRUD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JOHNSRUD SVEIN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JOHNSRUD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Stomperudveien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993 946 206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JOHNSRUD ANLEGGSDRIFT AS</a:t>
            </a:r>
          </a:p>
        </p:txBody>
      </p:sp>
    </p:spTree>
  </p:cSld>
  <p:clrMapOvr>
    <a:masterClrMapping xmlns:a="http://schemas.openxmlformats.org/drawingml/2006/main"/>
  </p:clrMapOvr>
</p:sld>
</file>