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2b095c55e04e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39a6f4db274679"/>
  </p:sldMasterIdLst>
  <p:sldIdLst>
    <p:sldId xmlns:r="http://schemas.openxmlformats.org/officeDocument/2006/relationships" id="256" r:id="R1fb6b0b28b0a4673"/>
    <p:sldId xmlns:r="http://schemas.openxmlformats.org/officeDocument/2006/relationships" id="257" r:id="R75ed82de206f4e79"/>
    <p:sldId xmlns:r="http://schemas.openxmlformats.org/officeDocument/2006/relationships" id="258" r:id="Ra4c74f1c55f943f2"/>
    <p:sldId xmlns:r="http://schemas.openxmlformats.org/officeDocument/2006/relationships" id="259" r:id="R10f793a9f95e4b5d"/>
    <p:sldId xmlns:r="http://schemas.openxmlformats.org/officeDocument/2006/relationships" id="260" r:id="Rff650546390540a6"/>
    <p:sldId xmlns:r="http://schemas.openxmlformats.org/officeDocument/2006/relationships" id="261" r:id="R0cace2cd7f5b4835"/>
    <p:sldId xmlns:r="http://schemas.openxmlformats.org/officeDocument/2006/relationships" id="262" r:id="R72f4eb11ae924c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39a6f4db274679" /><Relationship Type="http://schemas.openxmlformats.org/officeDocument/2006/relationships/slide" Target="/ppt/slides/slide1.xml" Id="R1fb6b0b28b0a4673" /><Relationship Type="http://schemas.openxmlformats.org/officeDocument/2006/relationships/slide" Target="/ppt/slides/slide2.xml" Id="R75ed82de206f4e79" /><Relationship Type="http://schemas.openxmlformats.org/officeDocument/2006/relationships/slide" Target="/ppt/slides/slide3.xml" Id="Ra4c74f1c55f943f2" /><Relationship Type="http://schemas.openxmlformats.org/officeDocument/2006/relationships/slide" Target="/ppt/slides/slide4.xml" Id="R10f793a9f95e4b5d" /><Relationship Type="http://schemas.openxmlformats.org/officeDocument/2006/relationships/slide" Target="/ppt/slides/slide5.xml" Id="Rff650546390540a6" /><Relationship Type="http://schemas.openxmlformats.org/officeDocument/2006/relationships/slide" Target="/ppt/slides/slide6.xml" Id="R0cace2cd7f5b4835" /><Relationship Type="http://schemas.openxmlformats.org/officeDocument/2006/relationships/slide" Target="/ppt/slides/slide7.xml" Id="R72f4eb11ae924c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a0b6fe30b34f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f9a3245ce44d8" /><Relationship Type="http://schemas.openxmlformats.org/officeDocument/2006/relationships/theme" Target="/ppt/slideMasters/theme/theme1.xml" Id="R3b5bc63304dc49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5f9a3245ce44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f97e9bb7f46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76fc2c6a54a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9f79026cd48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f9671954a4a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e99547dd645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0ad800af440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6a8d603d342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AURSKOG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AURSKOG BYGG AS ble etablert [år] og holder til i Aurskog.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11 945 924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132 926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691 928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1 184 072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2 184 480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JANSEN INVEST OG DRIFT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Toverudveien 346C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1930 Aurskog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remi@aurskogbygg.no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www.hibahus.no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993 979 732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BYGG AS</a:t>
            </a:r>
          </a:p>
        </p:txBody>
      </p:sp>
    </p:spTree>
  </p:cSld>
  <p:clrMapOvr>
    <a:masterClrMapping xmlns:a="http://schemas.openxmlformats.org/drawingml/2006/main"/>
  </p:clrMapOvr>
</p:sld>
</file>