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1b7bbfa70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ac07260664c06"/>
  </p:sldMasterIdLst>
  <p:sldIdLst>
    <p:sldId xmlns:r="http://schemas.openxmlformats.org/officeDocument/2006/relationships" id="256" r:id="R277930f5cf034c2d"/>
    <p:sldId xmlns:r="http://schemas.openxmlformats.org/officeDocument/2006/relationships" id="257" r:id="Red02812de3ec4bab"/>
    <p:sldId xmlns:r="http://schemas.openxmlformats.org/officeDocument/2006/relationships" id="258" r:id="R053febb8445049cf"/>
    <p:sldId xmlns:r="http://schemas.openxmlformats.org/officeDocument/2006/relationships" id="259" r:id="Rad11659ce3e945b4"/>
    <p:sldId xmlns:r="http://schemas.openxmlformats.org/officeDocument/2006/relationships" id="260" r:id="Redfc0e3323c54bde"/>
    <p:sldId xmlns:r="http://schemas.openxmlformats.org/officeDocument/2006/relationships" id="261" r:id="Raefbe16ab0aa475b"/>
    <p:sldId xmlns:r="http://schemas.openxmlformats.org/officeDocument/2006/relationships" id="262" r:id="R375bc61effae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ac07260664c06" /><Relationship Type="http://schemas.openxmlformats.org/officeDocument/2006/relationships/slide" Target="/ppt/slides/slide1.xml" Id="R277930f5cf034c2d" /><Relationship Type="http://schemas.openxmlformats.org/officeDocument/2006/relationships/slide" Target="/ppt/slides/slide2.xml" Id="Red02812de3ec4bab" /><Relationship Type="http://schemas.openxmlformats.org/officeDocument/2006/relationships/slide" Target="/ppt/slides/slide3.xml" Id="R053febb8445049cf" /><Relationship Type="http://schemas.openxmlformats.org/officeDocument/2006/relationships/slide" Target="/ppt/slides/slide4.xml" Id="Rad11659ce3e945b4" /><Relationship Type="http://schemas.openxmlformats.org/officeDocument/2006/relationships/slide" Target="/ppt/slides/slide5.xml" Id="Redfc0e3323c54bde" /><Relationship Type="http://schemas.openxmlformats.org/officeDocument/2006/relationships/slide" Target="/ppt/slides/slide6.xml" Id="Raefbe16ab0aa475b" /><Relationship Type="http://schemas.openxmlformats.org/officeDocument/2006/relationships/slide" Target="/ppt/slides/slide7.xml" Id="R375bc61effae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be646d298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8f4f2cdf48e3" /><Relationship Type="http://schemas.openxmlformats.org/officeDocument/2006/relationships/theme" Target="/ppt/slideMasters/theme/theme1.xml" Id="Rb446663d739c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48f4f2cdf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a5d1f01a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bbd3c0b9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aca047e1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2f0d22f0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3b4c43ba6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b33628d37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a4301e5e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JELLA HOLDING AS ble etablert [år] og holder til i Jelsa.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4234 Jelsa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cecilie@kv-bygg.no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993 993 530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JELLA HOLDING AS</a:t>
            </a:r>
          </a:p>
        </p:txBody>
      </p:sp>
    </p:spTree>
  </p:cSld>
  <p:clrMapOvr>
    <a:masterClrMapping xmlns:a="http://schemas.openxmlformats.org/drawingml/2006/main"/>
  </p:clrMapOvr>
</p:sld>
</file>