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04a3874f8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22e19ceca4222"/>
  </p:sldMasterIdLst>
  <p:sldIdLst>
    <p:sldId xmlns:r="http://schemas.openxmlformats.org/officeDocument/2006/relationships" id="256" r:id="R9b46f33ce05448ba"/>
    <p:sldId xmlns:r="http://schemas.openxmlformats.org/officeDocument/2006/relationships" id="257" r:id="R177ec8d9e55e4528"/>
    <p:sldId xmlns:r="http://schemas.openxmlformats.org/officeDocument/2006/relationships" id="258" r:id="Re8100ffbfe8b4c25"/>
    <p:sldId xmlns:r="http://schemas.openxmlformats.org/officeDocument/2006/relationships" id="259" r:id="R66775d239df64722"/>
    <p:sldId xmlns:r="http://schemas.openxmlformats.org/officeDocument/2006/relationships" id="260" r:id="R9e512fe688a044c9"/>
    <p:sldId xmlns:r="http://schemas.openxmlformats.org/officeDocument/2006/relationships" id="261" r:id="R06773639c27f4f07"/>
    <p:sldId xmlns:r="http://schemas.openxmlformats.org/officeDocument/2006/relationships" id="262" r:id="R5d856a637a70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22e19ceca4222" /><Relationship Type="http://schemas.openxmlformats.org/officeDocument/2006/relationships/slide" Target="/ppt/slides/slide1.xml" Id="R9b46f33ce05448ba" /><Relationship Type="http://schemas.openxmlformats.org/officeDocument/2006/relationships/slide" Target="/ppt/slides/slide2.xml" Id="R177ec8d9e55e4528" /><Relationship Type="http://schemas.openxmlformats.org/officeDocument/2006/relationships/slide" Target="/ppt/slides/slide3.xml" Id="Re8100ffbfe8b4c25" /><Relationship Type="http://schemas.openxmlformats.org/officeDocument/2006/relationships/slide" Target="/ppt/slides/slide4.xml" Id="R66775d239df64722" /><Relationship Type="http://schemas.openxmlformats.org/officeDocument/2006/relationships/slide" Target="/ppt/slides/slide5.xml" Id="R9e512fe688a044c9" /><Relationship Type="http://schemas.openxmlformats.org/officeDocument/2006/relationships/slide" Target="/ppt/slides/slide6.xml" Id="R06773639c27f4f07" /><Relationship Type="http://schemas.openxmlformats.org/officeDocument/2006/relationships/slide" Target="/ppt/slides/slide7.xml" Id="R5d856a637a70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0f930dba843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34d1c19f4db5" /><Relationship Type="http://schemas.openxmlformats.org/officeDocument/2006/relationships/theme" Target="/ppt/slideMasters/theme/theme1.xml" Id="R16112edb4b31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c34d1c19f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7b163817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b61963ee5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9114aff7d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859ba5cbe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ce7d1f4d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4350cd61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760dd172a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SVISJ HOLDING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4 322 182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6 301 349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VIKØREN IRENE HELLAND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VIKØREN SVEIN ERLING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Breivik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95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svevikoe@online.no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993 995 959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SVISJ HOLDING AS</a:t>
            </a:r>
          </a:p>
        </p:txBody>
      </p:sp>
    </p:spTree>
  </p:cSld>
  <p:clrMapOvr>
    <a:masterClrMapping xmlns:a="http://schemas.openxmlformats.org/drawingml/2006/main"/>
  </p:clrMapOvr>
</p:sld>
</file>