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ff78902cd4a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8d74bb9c9541d5"/>
  </p:sldMasterIdLst>
  <p:sldIdLst>
    <p:sldId xmlns:r="http://schemas.openxmlformats.org/officeDocument/2006/relationships" id="256" r:id="R88c82d11582349a8"/>
    <p:sldId xmlns:r="http://schemas.openxmlformats.org/officeDocument/2006/relationships" id="257" r:id="Rb2433136b3a74181"/>
    <p:sldId xmlns:r="http://schemas.openxmlformats.org/officeDocument/2006/relationships" id="258" r:id="R4f699982d767417e"/>
    <p:sldId xmlns:r="http://schemas.openxmlformats.org/officeDocument/2006/relationships" id="259" r:id="R2bc1ad40d86c413f"/>
    <p:sldId xmlns:r="http://schemas.openxmlformats.org/officeDocument/2006/relationships" id="260" r:id="Rdeaea9946b6346bf"/>
    <p:sldId xmlns:r="http://schemas.openxmlformats.org/officeDocument/2006/relationships" id="261" r:id="Rd31e48fe6c534607"/>
    <p:sldId xmlns:r="http://schemas.openxmlformats.org/officeDocument/2006/relationships" id="262" r:id="R3d85418fa58a4b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d74bb9c9541d5" /><Relationship Type="http://schemas.openxmlformats.org/officeDocument/2006/relationships/slide" Target="/ppt/slides/slide1.xml" Id="R88c82d11582349a8" /><Relationship Type="http://schemas.openxmlformats.org/officeDocument/2006/relationships/slide" Target="/ppt/slides/slide2.xml" Id="Rb2433136b3a74181" /><Relationship Type="http://schemas.openxmlformats.org/officeDocument/2006/relationships/slide" Target="/ppt/slides/slide3.xml" Id="R4f699982d767417e" /><Relationship Type="http://schemas.openxmlformats.org/officeDocument/2006/relationships/slide" Target="/ppt/slides/slide4.xml" Id="R2bc1ad40d86c413f" /><Relationship Type="http://schemas.openxmlformats.org/officeDocument/2006/relationships/slide" Target="/ppt/slides/slide5.xml" Id="Rdeaea9946b6346bf" /><Relationship Type="http://schemas.openxmlformats.org/officeDocument/2006/relationships/slide" Target="/ppt/slides/slide6.xml" Id="Rd31e48fe6c534607" /><Relationship Type="http://schemas.openxmlformats.org/officeDocument/2006/relationships/slide" Target="/ppt/slides/slide7.xml" Id="R3d85418fa58a4b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9434b62c841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8e3430fdf4b4c" /><Relationship Type="http://schemas.openxmlformats.org/officeDocument/2006/relationships/theme" Target="/ppt/slideMasters/theme/theme1.xml" Id="R4bc0c55a5da64d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48e3430fdf4b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8bbfa6cdb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87f5c1bd94d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9080aa8a64c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3206fbcbc4b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f40e9008a47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1de47cbb44a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6075d926f4c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1 037 241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8 785 326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8 820 053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KNUDTZON NICOLAY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Knudtzon, Holmenkollveien 95H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hknu@hotmail.com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994 000 233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