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90bf339ca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50b1956a04e7d"/>
  </p:sldMasterIdLst>
  <p:sldIdLst>
    <p:sldId xmlns:r="http://schemas.openxmlformats.org/officeDocument/2006/relationships" id="256" r:id="Rc6b9befaabb44b84"/>
    <p:sldId xmlns:r="http://schemas.openxmlformats.org/officeDocument/2006/relationships" id="257" r:id="Re8e8faa0d0b547f6"/>
    <p:sldId xmlns:r="http://schemas.openxmlformats.org/officeDocument/2006/relationships" id="258" r:id="Rc85ea784f9524025"/>
    <p:sldId xmlns:r="http://schemas.openxmlformats.org/officeDocument/2006/relationships" id="259" r:id="R6458d0ecbd084868"/>
    <p:sldId xmlns:r="http://schemas.openxmlformats.org/officeDocument/2006/relationships" id="260" r:id="R046112cf29904430"/>
    <p:sldId xmlns:r="http://schemas.openxmlformats.org/officeDocument/2006/relationships" id="261" r:id="R64e4740b79a94a3b"/>
    <p:sldId xmlns:r="http://schemas.openxmlformats.org/officeDocument/2006/relationships" id="262" r:id="Re97f41dcc105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50b1956a04e7d" /><Relationship Type="http://schemas.openxmlformats.org/officeDocument/2006/relationships/slide" Target="/ppt/slides/slide1.xml" Id="Rc6b9befaabb44b84" /><Relationship Type="http://schemas.openxmlformats.org/officeDocument/2006/relationships/slide" Target="/ppt/slides/slide2.xml" Id="Re8e8faa0d0b547f6" /><Relationship Type="http://schemas.openxmlformats.org/officeDocument/2006/relationships/slide" Target="/ppt/slides/slide3.xml" Id="Rc85ea784f9524025" /><Relationship Type="http://schemas.openxmlformats.org/officeDocument/2006/relationships/slide" Target="/ppt/slides/slide4.xml" Id="R6458d0ecbd084868" /><Relationship Type="http://schemas.openxmlformats.org/officeDocument/2006/relationships/slide" Target="/ppt/slides/slide5.xml" Id="R046112cf29904430" /><Relationship Type="http://schemas.openxmlformats.org/officeDocument/2006/relationships/slide" Target="/ppt/slides/slide6.xml" Id="R64e4740b79a94a3b" /><Relationship Type="http://schemas.openxmlformats.org/officeDocument/2006/relationships/slide" Target="/ppt/slides/slide7.xml" Id="Re97f41dcc105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5c2fdb977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99d4ba6f4b57" /><Relationship Type="http://schemas.openxmlformats.org/officeDocument/2006/relationships/theme" Target="/ppt/slideMasters/theme/theme1.xml" Id="R46b8b26876a7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699d4ba6f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008e1e69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4924fd0cf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1c78b124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1a402f1a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61fe56cb5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43c14e15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31ba8337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BERNT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MARTA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SINDRE HVALVIK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WALDEMARSEN AGNAR LOHNE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WALDEMARSEN HELGE LOHNE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STEIN JARLE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