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cec30fd20a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2777bae944778"/>
  </p:sldMasterIdLst>
  <p:sldIdLst>
    <p:sldId xmlns:r="http://schemas.openxmlformats.org/officeDocument/2006/relationships" id="256" r:id="Rcabf8fed83874bdd"/>
    <p:sldId xmlns:r="http://schemas.openxmlformats.org/officeDocument/2006/relationships" id="257" r:id="Rd0edc318f0ec4430"/>
    <p:sldId xmlns:r="http://schemas.openxmlformats.org/officeDocument/2006/relationships" id="258" r:id="R2b06c4abe4a94c82"/>
    <p:sldId xmlns:r="http://schemas.openxmlformats.org/officeDocument/2006/relationships" id="259" r:id="R076555b6ef664c5a"/>
    <p:sldId xmlns:r="http://schemas.openxmlformats.org/officeDocument/2006/relationships" id="260" r:id="R1c22cadd74774f68"/>
    <p:sldId xmlns:r="http://schemas.openxmlformats.org/officeDocument/2006/relationships" id="261" r:id="R36ba8aa999e54725"/>
    <p:sldId xmlns:r="http://schemas.openxmlformats.org/officeDocument/2006/relationships" id="262" r:id="R77069052794e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2777bae944778" /><Relationship Type="http://schemas.openxmlformats.org/officeDocument/2006/relationships/slide" Target="/ppt/slides/slide1.xml" Id="Rcabf8fed83874bdd" /><Relationship Type="http://schemas.openxmlformats.org/officeDocument/2006/relationships/slide" Target="/ppt/slides/slide2.xml" Id="Rd0edc318f0ec4430" /><Relationship Type="http://schemas.openxmlformats.org/officeDocument/2006/relationships/slide" Target="/ppt/slides/slide3.xml" Id="R2b06c4abe4a94c82" /><Relationship Type="http://schemas.openxmlformats.org/officeDocument/2006/relationships/slide" Target="/ppt/slides/slide4.xml" Id="R076555b6ef664c5a" /><Relationship Type="http://schemas.openxmlformats.org/officeDocument/2006/relationships/slide" Target="/ppt/slides/slide5.xml" Id="R1c22cadd74774f68" /><Relationship Type="http://schemas.openxmlformats.org/officeDocument/2006/relationships/slide" Target="/ppt/slides/slide6.xml" Id="R36ba8aa999e54725" /><Relationship Type="http://schemas.openxmlformats.org/officeDocument/2006/relationships/slide" Target="/ppt/slides/slide7.xml" Id="R77069052794e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1138626e748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1328bc05d405a" /><Relationship Type="http://schemas.openxmlformats.org/officeDocument/2006/relationships/theme" Target="/ppt/slideMasters/theme/theme1.xml" Id="Ra767f87e2919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1328bc05d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16e27be544d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b4a93f31c4e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77472af3b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552296532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5298fee4b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516d11c3c42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5cc901ba345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AS ble etablert [år] og holder til i Norangsfjorden.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69 956 990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208 198 517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343 674 677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HOTELS AND ADVENTURES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6196 Norangsfjorden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