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0036411e0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7e030133b4f0b"/>
  </p:sldMasterIdLst>
  <p:sldIdLst>
    <p:sldId xmlns:r="http://schemas.openxmlformats.org/officeDocument/2006/relationships" id="256" r:id="Rc7d37099bf2c4f7a"/>
    <p:sldId xmlns:r="http://schemas.openxmlformats.org/officeDocument/2006/relationships" id="257" r:id="Ra08125593b1042d3"/>
    <p:sldId xmlns:r="http://schemas.openxmlformats.org/officeDocument/2006/relationships" id="258" r:id="Rd13350b652f14d0f"/>
    <p:sldId xmlns:r="http://schemas.openxmlformats.org/officeDocument/2006/relationships" id="259" r:id="Rf9b99473edaa4e4a"/>
    <p:sldId xmlns:r="http://schemas.openxmlformats.org/officeDocument/2006/relationships" id="260" r:id="Ra37c839e7ce240c4"/>
    <p:sldId xmlns:r="http://schemas.openxmlformats.org/officeDocument/2006/relationships" id="261" r:id="Rcd6ed5420b7344c8"/>
    <p:sldId xmlns:r="http://schemas.openxmlformats.org/officeDocument/2006/relationships" id="262" r:id="R636098eee8c8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7e030133b4f0b" /><Relationship Type="http://schemas.openxmlformats.org/officeDocument/2006/relationships/slide" Target="/ppt/slides/slide1.xml" Id="Rc7d37099bf2c4f7a" /><Relationship Type="http://schemas.openxmlformats.org/officeDocument/2006/relationships/slide" Target="/ppt/slides/slide2.xml" Id="Ra08125593b1042d3" /><Relationship Type="http://schemas.openxmlformats.org/officeDocument/2006/relationships/slide" Target="/ppt/slides/slide3.xml" Id="Rd13350b652f14d0f" /><Relationship Type="http://schemas.openxmlformats.org/officeDocument/2006/relationships/slide" Target="/ppt/slides/slide4.xml" Id="Rf9b99473edaa4e4a" /><Relationship Type="http://schemas.openxmlformats.org/officeDocument/2006/relationships/slide" Target="/ppt/slides/slide5.xml" Id="Ra37c839e7ce240c4" /><Relationship Type="http://schemas.openxmlformats.org/officeDocument/2006/relationships/slide" Target="/ppt/slides/slide6.xml" Id="Rcd6ed5420b7344c8" /><Relationship Type="http://schemas.openxmlformats.org/officeDocument/2006/relationships/slide" Target="/ppt/slides/slide7.xml" Id="R636098eee8c8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f0910f98f4f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a57fff0084ff1" /><Relationship Type="http://schemas.openxmlformats.org/officeDocument/2006/relationships/theme" Target="/ppt/slideMasters/theme/theme1.xml" Id="R864a9aac0110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a57fff008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7ecb84aac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94eec746a4b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4ca17fa6343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cbb86a17a4e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cdf0427494b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2e5d7898d4f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884fe3cae4f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MEDEA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−452 147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10 019 284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NYHAUG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rnyhaug@hotmail.com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994 007 262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MEDEA HOLDING AS</a:t>
            </a:r>
          </a:p>
        </p:txBody>
      </p:sp>
    </p:spTree>
  </p:cSld>
  <p:clrMapOvr>
    <a:masterClrMapping xmlns:a="http://schemas.openxmlformats.org/drawingml/2006/main"/>
  </p:clrMapOvr>
</p:sld>
</file>