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f3dd0a7a1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f9161e27d4d16"/>
  </p:sldMasterIdLst>
  <p:sldIdLst>
    <p:sldId xmlns:r="http://schemas.openxmlformats.org/officeDocument/2006/relationships" id="256" r:id="Rd44e56bc9f6f4935"/>
    <p:sldId xmlns:r="http://schemas.openxmlformats.org/officeDocument/2006/relationships" id="257" r:id="R5689daae4195413e"/>
    <p:sldId xmlns:r="http://schemas.openxmlformats.org/officeDocument/2006/relationships" id="258" r:id="R32a371d3b81148ac"/>
    <p:sldId xmlns:r="http://schemas.openxmlformats.org/officeDocument/2006/relationships" id="259" r:id="R0193883e5fec4f4d"/>
    <p:sldId xmlns:r="http://schemas.openxmlformats.org/officeDocument/2006/relationships" id="260" r:id="R1779dbdff1c14935"/>
    <p:sldId xmlns:r="http://schemas.openxmlformats.org/officeDocument/2006/relationships" id="261" r:id="Rabdc6304e0f24002"/>
    <p:sldId xmlns:r="http://schemas.openxmlformats.org/officeDocument/2006/relationships" id="262" r:id="R038cf8735098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f9161e27d4d16" /><Relationship Type="http://schemas.openxmlformats.org/officeDocument/2006/relationships/slide" Target="/ppt/slides/slide1.xml" Id="Rd44e56bc9f6f4935" /><Relationship Type="http://schemas.openxmlformats.org/officeDocument/2006/relationships/slide" Target="/ppt/slides/slide2.xml" Id="R5689daae4195413e" /><Relationship Type="http://schemas.openxmlformats.org/officeDocument/2006/relationships/slide" Target="/ppt/slides/slide3.xml" Id="R32a371d3b81148ac" /><Relationship Type="http://schemas.openxmlformats.org/officeDocument/2006/relationships/slide" Target="/ppt/slides/slide4.xml" Id="R0193883e5fec4f4d" /><Relationship Type="http://schemas.openxmlformats.org/officeDocument/2006/relationships/slide" Target="/ppt/slides/slide5.xml" Id="R1779dbdff1c14935" /><Relationship Type="http://schemas.openxmlformats.org/officeDocument/2006/relationships/slide" Target="/ppt/slides/slide6.xml" Id="Rabdc6304e0f24002" /><Relationship Type="http://schemas.openxmlformats.org/officeDocument/2006/relationships/slide" Target="/ppt/slides/slide7.xml" Id="R038cf8735098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943dec082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900f64dd4c92" /><Relationship Type="http://schemas.openxmlformats.org/officeDocument/2006/relationships/theme" Target="/ppt/slideMasters/theme/theme1.xml" Id="Rd1996e2ea010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4900f64dd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f67e7d85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b9e85f89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edb23816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bae1a5d7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8332f3b0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bb38c64e1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267c3fec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FRODE LOMELAND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FRODE LOMELAND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25 482 774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13 150 816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FRODE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KJELL JOSTEIN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BERNT CHRISTIAN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Krittveien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994 012 967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