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a3b82b8e6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f953159cf491b"/>
  </p:sldMasterIdLst>
  <p:sldIdLst>
    <p:sldId xmlns:r="http://schemas.openxmlformats.org/officeDocument/2006/relationships" id="256" r:id="R39f5e3d504f44be2"/>
    <p:sldId xmlns:r="http://schemas.openxmlformats.org/officeDocument/2006/relationships" id="257" r:id="R29c836360c204034"/>
    <p:sldId xmlns:r="http://schemas.openxmlformats.org/officeDocument/2006/relationships" id="258" r:id="R6e3d157b75f74063"/>
    <p:sldId xmlns:r="http://schemas.openxmlformats.org/officeDocument/2006/relationships" id="259" r:id="R3baf44dfdff14090"/>
    <p:sldId xmlns:r="http://schemas.openxmlformats.org/officeDocument/2006/relationships" id="260" r:id="R76b8e80b399f421c"/>
    <p:sldId xmlns:r="http://schemas.openxmlformats.org/officeDocument/2006/relationships" id="261" r:id="Rf51c1a04d7a94354"/>
    <p:sldId xmlns:r="http://schemas.openxmlformats.org/officeDocument/2006/relationships" id="262" r:id="R13b6639c1cba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f953159cf491b" /><Relationship Type="http://schemas.openxmlformats.org/officeDocument/2006/relationships/slide" Target="/ppt/slides/slide1.xml" Id="R39f5e3d504f44be2" /><Relationship Type="http://schemas.openxmlformats.org/officeDocument/2006/relationships/slide" Target="/ppt/slides/slide2.xml" Id="R29c836360c204034" /><Relationship Type="http://schemas.openxmlformats.org/officeDocument/2006/relationships/slide" Target="/ppt/slides/slide3.xml" Id="R6e3d157b75f74063" /><Relationship Type="http://schemas.openxmlformats.org/officeDocument/2006/relationships/slide" Target="/ppt/slides/slide4.xml" Id="R3baf44dfdff14090" /><Relationship Type="http://schemas.openxmlformats.org/officeDocument/2006/relationships/slide" Target="/ppt/slides/slide5.xml" Id="R76b8e80b399f421c" /><Relationship Type="http://schemas.openxmlformats.org/officeDocument/2006/relationships/slide" Target="/ppt/slides/slide6.xml" Id="Rf51c1a04d7a94354" /><Relationship Type="http://schemas.openxmlformats.org/officeDocument/2006/relationships/slide" Target="/ppt/slides/slide7.xml" Id="R13b6639c1cba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f2199f729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91ea098c4e7f" /><Relationship Type="http://schemas.openxmlformats.org/officeDocument/2006/relationships/theme" Target="/ppt/slideMasters/theme/theme1.xml" Id="R1551ab5ef1be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191ea098c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3413b921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12620532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d227d3627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37ed1aed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54ab394642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a89a1c16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d1c0d3d2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GÅRDSMILJØ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GÅRDSMILJØ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GÅRDSMILJØ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GÅRDSMILJØ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GÅRDSMILJØ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GÅRDSMILJØ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40 783 078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GÅRDSMILJØ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TOR-ERIK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FJUK OLE KARSTEN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LARS OLE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ANLEGG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GÅRDSMILJØ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994 016 776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GÅRDSMILJØ AS</a:t>
            </a:r>
          </a:p>
        </p:txBody>
      </p:sp>
    </p:spTree>
  </p:cSld>
  <p:clrMapOvr>
    <a:masterClrMapping xmlns:a="http://schemas.openxmlformats.org/drawingml/2006/main"/>
  </p:clrMapOvr>
</p:sld>
</file>