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39096f610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971f6ade94f9c"/>
  </p:sldMasterIdLst>
  <p:sldIdLst>
    <p:sldId xmlns:r="http://schemas.openxmlformats.org/officeDocument/2006/relationships" id="256" r:id="R27608d7c40ad4187"/>
    <p:sldId xmlns:r="http://schemas.openxmlformats.org/officeDocument/2006/relationships" id="257" r:id="R4612900e85354b72"/>
    <p:sldId xmlns:r="http://schemas.openxmlformats.org/officeDocument/2006/relationships" id="258" r:id="R6fa4908511054947"/>
    <p:sldId xmlns:r="http://schemas.openxmlformats.org/officeDocument/2006/relationships" id="259" r:id="R847083f41c6c47d9"/>
    <p:sldId xmlns:r="http://schemas.openxmlformats.org/officeDocument/2006/relationships" id="260" r:id="R4a70e323df5e453e"/>
    <p:sldId xmlns:r="http://schemas.openxmlformats.org/officeDocument/2006/relationships" id="261" r:id="R5d36ad10b39d4bdf"/>
    <p:sldId xmlns:r="http://schemas.openxmlformats.org/officeDocument/2006/relationships" id="262" r:id="Rcfd26e163da6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971f6ade94f9c" /><Relationship Type="http://schemas.openxmlformats.org/officeDocument/2006/relationships/slide" Target="/ppt/slides/slide1.xml" Id="R27608d7c40ad4187" /><Relationship Type="http://schemas.openxmlformats.org/officeDocument/2006/relationships/slide" Target="/ppt/slides/slide2.xml" Id="R4612900e85354b72" /><Relationship Type="http://schemas.openxmlformats.org/officeDocument/2006/relationships/slide" Target="/ppt/slides/slide3.xml" Id="R6fa4908511054947" /><Relationship Type="http://schemas.openxmlformats.org/officeDocument/2006/relationships/slide" Target="/ppt/slides/slide4.xml" Id="R847083f41c6c47d9" /><Relationship Type="http://schemas.openxmlformats.org/officeDocument/2006/relationships/slide" Target="/ppt/slides/slide5.xml" Id="R4a70e323df5e453e" /><Relationship Type="http://schemas.openxmlformats.org/officeDocument/2006/relationships/slide" Target="/ppt/slides/slide6.xml" Id="R5d36ad10b39d4bdf" /><Relationship Type="http://schemas.openxmlformats.org/officeDocument/2006/relationships/slide" Target="/ppt/slides/slide7.xml" Id="Rcfd26e163da6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0dc4aa642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9a86ae234d53" /><Relationship Type="http://schemas.openxmlformats.org/officeDocument/2006/relationships/theme" Target="/ppt/slideMasters/theme/theme1.xml" Id="R9444aa0b1128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49a86ae23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43d0ff681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098ae0c0a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0afc2f53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eea9c37b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6c9bc0656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860d6828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06c0489ff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