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0a7d34de5e42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777e2d2cd64845"/>
  </p:sldMasterIdLst>
  <p:sldIdLst>
    <p:sldId xmlns:r="http://schemas.openxmlformats.org/officeDocument/2006/relationships" id="256" r:id="R7f7a076fd278420d"/>
    <p:sldId xmlns:r="http://schemas.openxmlformats.org/officeDocument/2006/relationships" id="257" r:id="Rd35e023bfb7a4825"/>
    <p:sldId xmlns:r="http://schemas.openxmlformats.org/officeDocument/2006/relationships" id="258" r:id="R72f39c9747c6443b"/>
    <p:sldId xmlns:r="http://schemas.openxmlformats.org/officeDocument/2006/relationships" id="259" r:id="R3016a1e7b7cc4b23"/>
    <p:sldId xmlns:r="http://schemas.openxmlformats.org/officeDocument/2006/relationships" id="260" r:id="R73397a6d06424fe3"/>
    <p:sldId xmlns:r="http://schemas.openxmlformats.org/officeDocument/2006/relationships" id="261" r:id="R4d53e0c80d374b86"/>
    <p:sldId xmlns:r="http://schemas.openxmlformats.org/officeDocument/2006/relationships" id="262" r:id="Ref7ab2dcf4054e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77e2d2cd64845" /><Relationship Type="http://schemas.openxmlformats.org/officeDocument/2006/relationships/slide" Target="/ppt/slides/slide1.xml" Id="R7f7a076fd278420d" /><Relationship Type="http://schemas.openxmlformats.org/officeDocument/2006/relationships/slide" Target="/ppt/slides/slide2.xml" Id="Rd35e023bfb7a4825" /><Relationship Type="http://schemas.openxmlformats.org/officeDocument/2006/relationships/slide" Target="/ppt/slides/slide3.xml" Id="R72f39c9747c6443b" /><Relationship Type="http://schemas.openxmlformats.org/officeDocument/2006/relationships/slide" Target="/ppt/slides/slide4.xml" Id="R3016a1e7b7cc4b23" /><Relationship Type="http://schemas.openxmlformats.org/officeDocument/2006/relationships/slide" Target="/ppt/slides/slide5.xml" Id="R73397a6d06424fe3" /><Relationship Type="http://schemas.openxmlformats.org/officeDocument/2006/relationships/slide" Target="/ppt/slides/slide6.xml" Id="R4d53e0c80d374b86" /><Relationship Type="http://schemas.openxmlformats.org/officeDocument/2006/relationships/slide" Target="/ppt/slides/slide7.xml" Id="Ref7ab2dcf4054e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180358ed9a43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962ac35e0404c" /><Relationship Type="http://schemas.openxmlformats.org/officeDocument/2006/relationships/theme" Target="/ppt/slideMasters/theme/theme1.xml" Id="R3088e30e9ef04e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f962ac35e040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270bed0834d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5e8356e184e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6749612e244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dc945d3ff4c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5661f8e594e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1df8fa0f141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7d819046047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HABITAT MCI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HABITAT MCI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HABITAT MCI AS ble etablert [år] og holder til i Sveio.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HABITAT MCI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HABITAT MCI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HABITAT MCI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2 171 039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1 795 632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2 108 974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17 478 814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18 873 530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HABITAT MCI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JOPELU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VESTOR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BJØRN HABBESTAD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BJØRN HABBESTAD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HABITAT MCI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5550 Sveio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74 05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per.bjorn.habbestad@gmail.com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994 041 983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HABITAT MCI AS</a:t>
            </a:r>
          </a:p>
        </p:txBody>
      </p:sp>
    </p:spTree>
  </p:cSld>
  <p:clrMapOvr>
    <a:masterClrMapping xmlns:a="http://schemas.openxmlformats.org/drawingml/2006/main"/>
  </p:clrMapOvr>
</p:sld>
</file>