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a93059e90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6db59df824094"/>
  </p:sldMasterIdLst>
  <p:sldIdLst>
    <p:sldId xmlns:r="http://schemas.openxmlformats.org/officeDocument/2006/relationships" id="256" r:id="R3c22fb20cc124db7"/>
    <p:sldId xmlns:r="http://schemas.openxmlformats.org/officeDocument/2006/relationships" id="257" r:id="R8707ecae685c435f"/>
    <p:sldId xmlns:r="http://schemas.openxmlformats.org/officeDocument/2006/relationships" id="258" r:id="R5b58690dd662455a"/>
    <p:sldId xmlns:r="http://schemas.openxmlformats.org/officeDocument/2006/relationships" id="259" r:id="R55dbb85bc65841a1"/>
    <p:sldId xmlns:r="http://schemas.openxmlformats.org/officeDocument/2006/relationships" id="260" r:id="R6a2dd06abca846c1"/>
    <p:sldId xmlns:r="http://schemas.openxmlformats.org/officeDocument/2006/relationships" id="261" r:id="R81b9759d5a224d19"/>
    <p:sldId xmlns:r="http://schemas.openxmlformats.org/officeDocument/2006/relationships" id="262" r:id="Re3572c6b7cd2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6db59df824094" /><Relationship Type="http://schemas.openxmlformats.org/officeDocument/2006/relationships/slide" Target="/ppt/slides/slide1.xml" Id="R3c22fb20cc124db7" /><Relationship Type="http://schemas.openxmlformats.org/officeDocument/2006/relationships/slide" Target="/ppt/slides/slide2.xml" Id="R8707ecae685c435f" /><Relationship Type="http://schemas.openxmlformats.org/officeDocument/2006/relationships/slide" Target="/ppt/slides/slide3.xml" Id="R5b58690dd662455a" /><Relationship Type="http://schemas.openxmlformats.org/officeDocument/2006/relationships/slide" Target="/ppt/slides/slide4.xml" Id="R55dbb85bc65841a1" /><Relationship Type="http://schemas.openxmlformats.org/officeDocument/2006/relationships/slide" Target="/ppt/slides/slide5.xml" Id="R6a2dd06abca846c1" /><Relationship Type="http://schemas.openxmlformats.org/officeDocument/2006/relationships/slide" Target="/ppt/slides/slide6.xml" Id="R81b9759d5a224d19" /><Relationship Type="http://schemas.openxmlformats.org/officeDocument/2006/relationships/slide" Target="/ppt/slides/slide7.xml" Id="Re3572c6b7cd2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8c05ff121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81b471f646a3" /><Relationship Type="http://schemas.openxmlformats.org/officeDocument/2006/relationships/theme" Target="/ppt/slideMasters/theme/theme1.xml" Id="R75b564fa5ebe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581b471f6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57ec74c9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8d683b2c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2e545eb05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e630b586e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3274ff8d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f05280ca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408e8de81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994 045 946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