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005c6ea80d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adfc4669f74605"/>
  </p:sldMasterIdLst>
  <p:sldIdLst>
    <p:sldId xmlns:r="http://schemas.openxmlformats.org/officeDocument/2006/relationships" id="256" r:id="R449bb4c8b0c84c44"/>
    <p:sldId xmlns:r="http://schemas.openxmlformats.org/officeDocument/2006/relationships" id="257" r:id="Rc934496d9154447b"/>
    <p:sldId xmlns:r="http://schemas.openxmlformats.org/officeDocument/2006/relationships" id="258" r:id="R882bdc5e3e464140"/>
    <p:sldId xmlns:r="http://schemas.openxmlformats.org/officeDocument/2006/relationships" id="259" r:id="R6e0edc75a4b34a19"/>
    <p:sldId xmlns:r="http://schemas.openxmlformats.org/officeDocument/2006/relationships" id="260" r:id="R7c263cd6794943fb"/>
    <p:sldId xmlns:r="http://schemas.openxmlformats.org/officeDocument/2006/relationships" id="261" r:id="Rfbdd479327384d39"/>
    <p:sldId xmlns:r="http://schemas.openxmlformats.org/officeDocument/2006/relationships" id="262" r:id="R76c8b6c5acbf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dfc4669f74605" /><Relationship Type="http://schemas.openxmlformats.org/officeDocument/2006/relationships/slide" Target="/ppt/slides/slide1.xml" Id="R449bb4c8b0c84c44" /><Relationship Type="http://schemas.openxmlformats.org/officeDocument/2006/relationships/slide" Target="/ppt/slides/slide2.xml" Id="Rc934496d9154447b" /><Relationship Type="http://schemas.openxmlformats.org/officeDocument/2006/relationships/slide" Target="/ppt/slides/slide3.xml" Id="R882bdc5e3e464140" /><Relationship Type="http://schemas.openxmlformats.org/officeDocument/2006/relationships/slide" Target="/ppt/slides/slide4.xml" Id="R6e0edc75a4b34a19" /><Relationship Type="http://schemas.openxmlformats.org/officeDocument/2006/relationships/slide" Target="/ppt/slides/slide5.xml" Id="R7c263cd6794943fb" /><Relationship Type="http://schemas.openxmlformats.org/officeDocument/2006/relationships/slide" Target="/ppt/slides/slide6.xml" Id="Rfbdd479327384d39" /><Relationship Type="http://schemas.openxmlformats.org/officeDocument/2006/relationships/slide" Target="/ppt/slides/slide7.xml" Id="R76c8b6c5acbf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8013ba59b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9a1030a4e4110" /><Relationship Type="http://schemas.openxmlformats.org/officeDocument/2006/relationships/theme" Target="/ppt/slideMasters/theme/theme1.xml" Id="R85eb2c459f6a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b9a1030a4e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e7dc48b7d4d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d88af3db942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6c6d0cead48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a0e6bd6fe4b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1b38d3f9945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01a83e4fd46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c4bfea0fb45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NURKEN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24 293 344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27 179 211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LUNDBERG FRITZ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Oterlia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4956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994 060 686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