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45e2c5d1a8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8797ed33c34a45"/>
  </p:sldMasterIdLst>
  <p:sldIdLst>
    <p:sldId xmlns:r="http://schemas.openxmlformats.org/officeDocument/2006/relationships" id="256" r:id="R819d0da9fed34864"/>
    <p:sldId xmlns:r="http://schemas.openxmlformats.org/officeDocument/2006/relationships" id="257" r:id="R2fe3769e7b7a41dc"/>
    <p:sldId xmlns:r="http://schemas.openxmlformats.org/officeDocument/2006/relationships" id="258" r:id="R6d401695c8294407"/>
    <p:sldId xmlns:r="http://schemas.openxmlformats.org/officeDocument/2006/relationships" id="259" r:id="R1c88efad817b4cbd"/>
    <p:sldId xmlns:r="http://schemas.openxmlformats.org/officeDocument/2006/relationships" id="260" r:id="R182e76b113ba4c9a"/>
    <p:sldId xmlns:r="http://schemas.openxmlformats.org/officeDocument/2006/relationships" id="261" r:id="R0ca36164ebfc4872"/>
    <p:sldId xmlns:r="http://schemas.openxmlformats.org/officeDocument/2006/relationships" id="262" r:id="R9443e1b6c4794e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797ed33c34a45" /><Relationship Type="http://schemas.openxmlformats.org/officeDocument/2006/relationships/slide" Target="/ppt/slides/slide1.xml" Id="R819d0da9fed34864" /><Relationship Type="http://schemas.openxmlformats.org/officeDocument/2006/relationships/slide" Target="/ppt/slides/slide2.xml" Id="R2fe3769e7b7a41dc" /><Relationship Type="http://schemas.openxmlformats.org/officeDocument/2006/relationships/slide" Target="/ppt/slides/slide3.xml" Id="R6d401695c8294407" /><Relationship Type="http://schemas.openxmlformats.org/officeDocument/2006/relationships/slide" Target="/ppt/slides/slide4.xml" Id="R1c88efad817b4cbd" /><Relationship Type="http://schemas.openxmlformats.org/officeDocument/2006/relationships/slide" Target="/ppt/slides/slide5.xml" Id="R182e76b113ba4c9a" /><Relationship Type="http://schemas.openxmlformats.org/officeDocument/2006/relationships/slide" Target="/ppt/slides/slide6.xml" Id="R0ca36164ebfc4872" /><Relationship Type="http://schemas.openxmlformats.org/officeDocument/2006/relationships/slide" Target="/ppt/slides/slide7.xml" Id="R9443e1b6c4794e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e377850684f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79f48697341e5" /><Relationship Type="http://schemas.openxmlformats.org/officeDocument/2006/relationships/theme" Target="/ppt/slideMasters/theme/theme1.xml" Id="Ree886f3fbc5e40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479f486973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e1fb27a41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50e2df87b43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31666df3a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0a230e265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e9a4f462f4a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0190ed7624e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509e85f6443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IMAGINE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IMAGINE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IMAGINE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IMAGINE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IMAGINE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IMAGINE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11 406 305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3 867 584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9 751 149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55 207 197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103 596 146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IMAGINE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BJARNI ARMANNSSON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IMAGINE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Skogvei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994 061 313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IMAGINE CAPITAL AS</a:t>
            </a:r>
          </a:p>
        </p:txBody>
      </p:sp>
    </p:spTree>
  </p:cSld>
  <p:clrMapOvr>
    <a:masterClrMapping xmlns:a="http://schemas.openxmlformats.org/drawingml/2006/main"/>
  </p:clrMapOvr>
</p:sld>
</file>