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4abe263f2f4b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12bc5a8e084356"/>
  </p:sldMasterIdLst>
  <p:sldIdLst>
    <p:sldId xmlns:r="http://schemas.openxmlformats.org/officeDocument/2006/relationships" id="256" r:id="R88511107a2424749"/>
    <p:sldId xmlns:r="http://schemas.openxmlformats.org/officeDocument/2006/relationships" id="257" r:id="Rc247921bbfd14fc4"/>
    <p:sldId xmlns:r="http://schemas.openxmlformats.org/officeDocument/2006/relationships" id="258" r:id="Rc105947621864feb"/>
    <p:sldId xmlns:r="http://schemas.openxmlformats.org/officeDocument/2006/relationships" id="259" r:id="R657f870f551b4f63"/>
    <p:sldId xmlns:r="http://schemas.openxmlformats.org/officeDocument/2006/relationships" id="260" r:id="R748629325f4b463c"/>
    <p:sldId xmlns:r="http://schemas.openxmlformats.org/officeDocument/2006/relationships" id="261" r:id="Rb2be60810d0042fa"/>
    <p:sldId xmlns:r="http://schemas.openxmlformats.org/officeDocument/2006/relationships" id="262" r:id="Rcb54b1a939e344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12bc5a8e084356" /><Relationship Type="http://schemas.openxmlformats.org/officeDocument/2006/relationships/slide" Target="/ppt/slides/slide1.xml" Id="R88511107a2424749" /><Relationship Type="http://schemas.openxmlformats.org/officeDocument/2006/relationships/slide" Target="/ppt/slides/slide2.xml" Id="Rc247921bbfd14fc4" /><Relationship Type="http://schemas.openxmlformats.org/officeDocument/2006/relationships/slide" Target="/ppt/slides/slide3.xml" Id="Rc105947621864feb" /><Relationship Type="http://schemas.openxmlformats.org/officeDocument/2006/relationships/slide" Target="/ppt/slides/slide4.xml" Id="R657f870f551b4f63" /><Relationship Type="http://schemas.openxmlformats.org/officeDocument/2006/relationships/slide" Target="/ppt/slides/slide5.xml" Id="R748629325f4b463c" /><Relationship Type="http://schemas.openxmlformats.org/officeDocument/2006/relationships/slide" Target="/ppt/slides/slide6.xml" Id="Rb2be60810d0042fa" /><Relationship Type="http://schemas.openxmlformats.org/officeDocument/2006/relationships/slide" Target="/ppt/slides/slide7.xml" Id="Rcb54b1a939e344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3e04252fc846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cce6333dee4d6a" /><Relationship Type="http://schemas.openxmlformats.org/officeDocument/2006/relationships/theme" Target="/ppt/slideMasters/theme/theme1.xml" Id="R83b5517c087740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cce6333dee4d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103335c9e4d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5210a58ee04e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31339775d49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3c25039f114a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b3cb077204b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9d3632332645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f669b170243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MUR OG BAD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 OG BAD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MUR OG BAD AS ble etablert [år] og holder til i Fetsund.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 OG BAD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 OG BAD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 OG BAD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10 837 087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464 437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349 995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449 995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2 245 831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 OG BAD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ALH INVESTERING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 OG BAD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C, port 13, Trykkeriveien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1900 Fetsund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93 42 26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tom@murogbad.no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994 064 940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 OG BAD AS</a:t>
            </a:r>
          </a:p>
        </p:txBody>
      </p:sp>
    </p:spTree>
  </p:cSld>
  <p:clrMapOvr>
    <a:masterClrMapping xmlns:a="http://schemas.openxmlformats.org/drawingml/2006/main"/>
  </p:clrMapOvr>
</p:sld>
</file>