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7ea34136f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9871fa8bc451c"/>
  </p:sldMasterIdLst>
  <p:sldIdLst>
    <p:sldId xmlns:r="http://schemas.openxmlformats.org/officeDocument/2006/relationships" id="256" r:id="R27e461a214cd4d3e"/>
    <p:sldId xmlns:r="http://schemas.openxmlformats.org/officeDocument/2006/relationships" id="257" r:id="R9382a18909b4421b"/>
    <p:sldId xmlns:r="http://schemas.openxmlformats.org/officeDocument/2006/relationships" id="258" r:id="R6102dd5a1ef54525"/>
    <p:sldId xmlns:r="http://schemas.openxmlformats.org/officeDocument/2006/relationships" id="259" r:id="R2067ad739c2347ee"/>
    <p:sldId xmlns:r="http://schemas.openxmlformats.org/officeDocument/2006/relationships" id="260" r:id="R2d906b60d1614e3f"/>
    <p:sldId xmlns:r="http://schemas.openxmlformats.org/officeDocument/2006/relationships" id="261" r:id="R4bb86aedafe44a73"/>
    <p:sldId xmlns:r="http://schemas.openxmlformats.org/officeDocument/2006/relationships" id="262" r:id="Raab583ddef94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9871fa8bc451c" /><Relationship Type="http://schemas.openxmlformats.org/officeDocument/2006/relationships/slide" Target="/ppt/slides/slide1.xml" Id="R27e461a214cd4d3e" /><Relationship Type="http://schemas.openxmlformats.org/officeDocument/2006/relationships/slide" Target="/ppt/slides/slide2.xml" Id="R9382a18909b4421b" /><Relationship Type="http://schemas.openxmlformats.org/officeDocument/2006/relationships/slide" Target="/ppt/slides/slide3.xml" Id="R6102dd5a1ef54525" /><Relationship Type="http://schemas.openxmlformats.org/officeDocument/2006/relationships/slide" Target="/ppt/slides/slide4.xml" Id="R2067ad739c2347ee" /><Relationship Type="http://schemas.openxmlformats.org/officeDocument/2006/relationships/slide" Target="/ppt/slides/slide5.xml" Id="R2d906b60d1614e3f" /><Relationship Type="http://schemas.openxmlformats.org/officeDocument/2006/relationships/slide" Target="/ppt/slides/slide6.xml" Id="R4bb86aedafe44a73" /><Relationship Type="http://schemas.openxmlformats.org/officeDocument/2006/relationships/slide" Target="/ppt/slides/slide7.xml" Id="Raab583ddef94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3d122e73b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06bfb34c466a" /><Relationship Type="http://schemas.openxmlformats.org/officeDocument/2006/relationships/theme" Target="/ppt/slideMasters/theme/theme1.xml" Id="Rcea926e46fd1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106bfb34c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221fc68e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90ba7a67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e62ed238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77873947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3b8f3744f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eccde6454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800564c7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AABERG EIENDOMSDRIFT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AABERG EIENDOMSDRIFT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20 375 669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1 196 281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13 329 283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AABERG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AABERG EIENDOMSDRIFT AS</a:t>
            </a:r>
          </a:p>
        </p:txBody>
      </p:sp>
    </p:spTree>
  </p:cSld>
  <p:clrMapOvr>
    <a:masterClrMapping xmlns:a="http://schemas.openxmlformats.org/drawingml/2006/main"/>
  </p:clrMapOvr>
</p:sld>
</file>