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4542e9eab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b773c157d4457"/>
  </p:sldMasterIdLst>
  <p:sldIdLst>
    <p:sldId xmlns:r="http://schemas.openxmlformats.org/officeDocument/2006/relationships" id="256" r:id="R7c5eb860c742405e"/>
    <p:sldId xmlns:r="http://schemas.openxmlformats.org/officeDocument/2006/relationships" id="257" r:id="Rc10ec010df8f412c"/>
    <p:sldId xmlns:r="http://schemas.openxmlformats.org/officeDocument/2006/relationships" id="258" r:id="R47af3a7fe2bc4dc7"/>
    <p:sldId xmlns:r="http://schemas.openxmlformats.org/officeDocument/2006/relationships" id="259" r:id="R2eb2d4dc06f54a53"/>
    <p:sldId xmlns:r="http://schemas.openxmlformats.org/officeDocument/2006/relationships" id="260" r:id="Rf8317102b96b40a5"/>
    <p:sldId xmlns:r="http://schemas.openxmlformats.org/officeDocument/2006/relationships" id="261" r:id="Rcfb28fec192e41d2"/>
    <p:sldId xmlns:r="http://schemas.openxmlformats.org/officeDocument/2006/relationships" id="262" r:id="R72c869b09f72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b773c157d4457" /><Relationship Type="http://schemas.openxmlformats.org/officeDocument/2006/relationships/slide" Target="/ppt/slides/slide1.xml" Id="R7c5eb860c742405e" /><Relationship Type="http://schemas.openxmlformats.org/officeDocument/2006/relationships/slide" Target="/ppt/slides/slide2.xml" Id="Rc10ec010df8f412c" /><Relationship Type="http://schemas.openxmlformats.org/officeDocument/2006/relationships/slide" Target="/ppt/slides/slide3.xml" Id="R47af3a7fe2bc4dc7" /><Relationship Type="http://schemas.openxmlformats.org/officeDocument/2006/relationships/slide" Target="/ppt/slides/slide4.xml" Id="R2eb2d4dc06f54a53" /><Relationship Type="http://schemas.openxmlformats.org/officeDocument/2006/relationships/slide" Target="/ppt/slides/slide5.xml" Id="Rf8317102b96b40a5" /><Relationship Type="http://schemas.openxmlformats.org/officeDocument/2006/relationships/slide" Target="/ppt/slides/slide6.xml" Id="Rcfb28fec192e41d2" /><Relationship Type="http://schemas.openxmlformats.org/officeDocument/2006/relationships/slide" Target="/ppt/slides/slide7.xml" Id="R72c869b09f72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a70e32821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8c07d4c1a4e1a" /><Relationship Type="http://schemas.openxmlformats.org/officeDocument/2006/relationships/theme" Target="/ppt/slideMasters/theme/theme1.xml" Id="Rb76f3d5cf02c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8c07d4c1a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42c7ed2f4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1d476e2e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6612a692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e4b908f1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9a2c2b8c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0181f4223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0066addd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TRADING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TRADING A/S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−13 032 776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896 329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TILVEKST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dagligleder.ballstad@ofgu.com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994 071 211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