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996cfe19f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856c610b5455a"/>
  </p:sldMasterIdLst>
  <p:sldIdLst>
    <p:sldId xmlns:r="http://schemas.openxmlformats.org/officeDocument/2006/relationships" id="256" r:id="Re8ee2d1b229f4934"/>
    <p:sldId xmlns:r="http://schemas.openxmlformats.org/officeDocument/2006/relationships" id="257" r:id="R61eed5c189234d05"/>
    <p:sldId xmlns:r="http://schemas.openxmlformats.org/officeDocument/2006/relationships" id="258" r:id="R760dac5697124ced"/>
    <p:sldId xmlns:r="http://schemas.openxmlformats.org/officeDocument/2006/relationships" id="259" r:id="R77058048271d4a6b"/>
    <p:sldId xmlns:r="http://schemas.openxmlformats.org/officeDocument/2006/relationships" id="260" r:id="R6902e7d22df44982"/>
    <p:sldId xmlns:r="http://schemas.openxmlformats.org/officeDocument/2006/relationships" id="261" r:id="Ra0a48403d3284d6d"/>
    <p:sldId xmlns:r="http://schemas.openxmlformats.org/officeDocument/2006/relationships" id="262" r:id="R83dbf1118a6646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856c610b5455a" /><Relationship Type="http://schemas.openxmlformats.org/officeDocument/2006/relationships/slide" Target="/ppt/slides/slide1.xml" Id="Re8ee2d1b229f4934" /><Relationship Type="http://schemas.openxmlformats.org/officeDocument/2006/relationships/slide" Target="/ppt/slides/slide2.xml" Id="R61eed5c189234d05" /><Relationship Type="http://schemas.openxmlformats.org/officeDocument/2006/relationships/slide" Target="/ppt/slides/slide3.xml" Id="R760dac5697124ced" /><Relationship Type="http://schemas.openxmlformats.org/officeDocument/2006/relationships/slide" Target="/ppt/slides/slide4.xml" Id="R77058048271d4a6b" /><Relationship Type="http://schemas.openxmlformats.org/officeDocument/2006/relationships/slide" Target="/ppt/slides/slide5.xml" Id="R6902e7d22df44982" /><Relationship Type="http://schemas.openxmlformats.org/officeDocument/2006/relationships/slide" Target="/ppt/slides/slide6.xml" Id="Ra0a48403d3284d6d" /><Relationship Type="http://schemas.openxmlformats.org/officeDocument/2006/relationships/slide" Target="/ppt/slides/slide7.xml" Id="R83dbf1118a6646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09e80fc1f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115d038fc4b22" /><Relationship Type="http://schemas.openxmlformats.org/officeDocument/2006/relationships/theme" Target="/ppt/slideMasters/theme/theme1.xml" Id="Rddaef79f5ad3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115d038fc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ce763343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f0bee3e44e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10bce3ff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39fc00ba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ddbe5571848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d1545b92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da8c0247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STAYER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STAYER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−2 254 055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44 691 258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44 747 889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MICHAEL ASPLUND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knmi-as@online.no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994 071 238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STAYER CONSULT AS</a:t>
            </a:r>
          </a:p>
        </p:txBody>
      </p:sp>
    </p:spTree>
  </p:cSld>
  <p:clrMapOvr>
    <a:masterClrMapping xmlns:a="http://schemas.openxmlformats.org/drawingml/2006/main"/>
  </p:clrMapOvr>
</p:sld>
</file>