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59dc46893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7b3b7383a4a07"/>
  </p:sldMasterIdLst>
  <p:sldIdLst>
    <p:sldId xmlns:r="http://schemas.openxmlformats.org/officeDocument/2006/relationships" id="256" r:id="R7b814d6ac8244b6f"/>
    <p:sldId xmlns:r="http://schemas.openxmlformats.org/officeDocument/2006/relationships" id="257" r:id="Raa777323b9954608"/>
    <p:sldId xmlns:r="http://schemas.openxmlformats.org/officeDocument/2006/relationships" id="258" r:id="R25850c782484484f"/>
    <p:sldId xmlns:r="http://schemas.openxmlformats.org/officeDocument/2006/relationships" id="259" r:id="R8186eedab21043c7"/>
    <p:sldId xmlns:r="http://schemas.openxmlformats.org/officeDocument/2006/relationships" id="260" r:id="R72afbf4e128741f0"/>
    <p:sldId xmlns:r="http://schemas.openxmlformats.org/officeDocument/2006/relationships" id="261" r:id="R5aad51dfebe34d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7b3b7383a4a07" /><Relationship Type="http://schemas.openxmlformats.org/officeDocument/2006/relationships/slide" Target="/ppt/slides/slide1.xml" Id="R7b814d6ac8244b6f" /><Relationship Type="http://schemas.openxmlformats.org/officeDocument/2006/relationships/slide" Target="/ppt/slides/slide2.xml" Id="Raa777323b9954608" /><Relationship Type="http://schemas.openxmlformats.org/officeDocument/2006/relationships/slide" Target="/ppt/slides/slide3.xml" Id="R25850c782484484f" /><Relationship Type="http://schemas.openxmlformats.org/officeDocument/2006/relationships/slide" Target="/ppt/slides/slide4.xml" Id="R8186eedab21043c7" /><Relationship Type="http://schemas.openxmlformats.org/officeDocument/2006/relationships/slide" Target="/ppt/slides/slide5.xml" Id="R72afbf4e128741f0" /><Relationship Type="http://schemas.openxmlformats.org/officeDocument/2006/relationships/slide" Target="/ppt/slides/slide6.xml" Id="R5aad51dfebe34d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2d3dfe373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3872105d4c02" /><Relationship Type="http://schemas.openxmlformats.org/officeDocument/2006/relationships/theme" Target="/ppt/slideMasters/theme/theme1.xml" Id="R589078057df2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33872105d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0f3b9aebc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81311a6ce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93a6a7b65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d9b97457c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dfcc803eb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d0163f914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BENTE'S REGNSKAPSKONTOR V/ Bente Øverby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BENTE'S REGNSKAPSKONTOR V/ Bente Øverby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605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beoverby@bbnett.no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994 075 349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