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075b3ad2d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7f061d0f54bca"/>
  </p:sldMasterIdLst>
  <p:sldIdLst>
    <p:sldId xmlns:r="http://schemas.openxmlformats.org/officeDocument/2006/relationships" id="256" r:id="R81442621afda4c1a"/>
    <p:sldId xmlns:r="http://schemas.openxmlformats.org/officeDocument/2006/relationships" id="257" r:id="R21283f5e0e5e4c84"/>
    <p:sldId xmlns:r="http://schemas.openxmlformats.org/officeDocument/2006/relationships" id="258" r:id="R8a30ee8e5e774aaf"/>
    <p:sldId xmlns:r="http://schemas.openxmlformats.org/officeDocument/2006/relationships" id="259" r:id="Rda2f654a6c7e4712"/>
    <p:sldId xmlns:r="http://schemas.openxmlformats.org/officeDocument/2006/relationships" id="260" r:id="R5f4720bc72bc43ea"/>
    <p:sldId xmlns:r="http://schemas.openxmlformats.org/officeDocument/2006/relationships" id="261" r:id="R225728b1a32e494a"/>
    <p:sldId xmlns:r="http://schemas.openxmlformats.org/officeDocument/2006/relationships" id="262" r:id="R0e3a168b7a75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7f061d0f54bca" /><Relationship Type="http://schemas.openxmlformats.org/officeDocument/2006/relationships/slide" Target="/ppt/slides/slide1.xml" Id="R81442621afda4c1a" /><Relationship Type="http://schemas.openxmlformats.org/officeDocument/2006/relationships/slide" Target="/ppt/slides/slide2.xml" Id="R21283f5e0e5e4c84" /><Relationship Type="http://schemas.openxmlformats.org/officeDocument/2006/relationships/slide" Target="/ppt/slides/slide3.xml" Id="R8a30ee8e5e774aaf" /><Relationship Type="http://schemas.openxmlformats.org/officeDocument/2006/relationships/slide" Target="/ppt/slides/slide4.xml" Id="Rda2f654a6c7e4712" /><Relationship Type="http://schemas.openxmlformats.org/officeDocument/2006/relationships/slide" Target="/ppt/slides/slide5.xml" Id="R5f4720bc72bc43ea" /><Relationship Type="http://schemas.openxmlformats.org/officeDocument/2006/relationships/slide" Target="/ppt/slides/slide6.xml" Id="R225728b1a32e494a" /><Relationship Type="http://schemas.openxmlformats.org/officeDocument/2006/relationships/slide" Target="/ppt/slides/slide7.xml" Id="R0e3a168b7a75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04bf4b5fc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0160b9604f23" /><Relationship Type="http://schemas.openxmlformats.org/officeDocument/2006/relationships/theme" Target="/ppt/slideMasters/theme/theme1.xml" Id="R0bf0a922376b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f0160b960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3571512f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9190817e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97a1851a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deb6ae7e5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4f03c7d4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bb69f208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b8db805a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WEIDER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WEIDER RØR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20 183 294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4 606 428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8 371 715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RYGGAHØGDA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STRØMSVÅG BJØRN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7805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994 079 867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WEIDER RØR AS</a:t>
            </a:r>
          </a:p>
        </p:txBody>
      </p:sp>
    </p:spTree>
  </p:cSld>
  <p:clrMapOvr>
    <a:masterClrMapping xmlns:a="http://schemas.openxmlformats.org/drawingml/2006/main"/>
  </p:clrMapOvr>
</p:sld>
</file>