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ad1600115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9cedd34a54038"/>
  </p:sldMasterIdLst>
  <p:sldIdLst>
    <p:sldId xmlns:r="http://schemas.openxmlformats.org/officeDocument/2006/relationships" id="256" r:id="R42a309d745bd4b58"/>
    <p:sldId xmlns:r="http://schemas.openxmlformats.org/officeDocument/2006/relationships" id="257" r:id="R1fcc2c1e196e42bf"/>
    <p:sldId xmlns:r="http://schemas.openxmlformats.org/officeDocument/2006/relationships" id="258" r:id="R6d88e62335eb469a"/>
    <p:sldId xmlns:r="http://schemas.openxmlformats.org/officeDocument/2006/relationships" id="259" r:id="Re4fa35228f9448e8"/>
    <p:sldId xmlns:r="http://schemas.openxmlformats.org/officeDocument/2006/relationships" id="260" r:id="Rb35435ee5aa745e3"/>
    <p:sldId xmlns:r="http://schemas.openxmlformats.org/officeDocument/2006/relationships" id="261" r:id="R20cfcd071685487c"/>
    <p:sldId xmlns:r="http://schemas.openxmlformats.org/officeDocument/2006/relationships" id="262" r:id="Re6a96696232a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9cedd34a54038" /><Relationship Type="http://schemas.openxmlformats.org/officeDocument/2006/relationships/slide" Target="/ppt/slides/slide1.xml" Id="R42a309d745bd4b58" /><Relationship Type="http://schemas.openxmlformats.org/officeDocument/2006/relationships/slide" Target="/ppt/slides/slide2.xml" Id="R1fcc2c1e196e42bf" /><Relationship Type="http://schemas.openxmlformats.org/officeDocument/2006/relationships/slide" Target="/ppt/slides/slide3.xml" Id="R6d88e62335eb469a" /><Relationship Type="http://schemas.openxmlformats.org/officeDocument/2006/relationships/slide" Target="/ppt/slides/slide4.xml" Id="Re4fa35228f9448e8" /><Relationship Type="http://schemas.openxmlformats.org/officeDocument/2006/relationships/slide" Target="/ppt/slides/slide5.xml" Id="Rb35435ee5aa745e3" /><Relationship Type="http://schemas.openxmlformats.org/officeDocument/2006/relationships/slide" Target="/ppt/slides/slide6.xml" Id="R20cfcd071685487c" /><Relationship Type="http://schemas.openxmlformats.org/officeDocument/2006/relationships/slide" Target="/ppt/slides/slide7.xml" Id="Re6a96696232a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2e46a1a06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887432014256" /><Relationship Type="http://schemas.openxmlformats.org/officeDocument/2006/relationships/theme" Target="/ppt/slideMasters/theme/theme1.xml" Id="R451e92b3017d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f88743201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cfd708ec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9d060dd8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d234a3610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8eeaa5c1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1a58373f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31c53e9c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e4202336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MANDARIN CHIC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MANDARIN CHIC AS ble etablert [år] og holder til i Borgen.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10 941 859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11 248 098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WELK SEBASTIAN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WOLOSZ ANITA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Sebastian Welk, Østhellinga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welksebastian@gmail.com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994 081 667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MANDARIN CHIC AS</a:t>
            </a:r>
          </a:p>
        </p:txBody>
      </p:sp>
    </p:spTree>
  </p:cSld>
  <p:clrMapOvr>
    <a:masterClrMapping xmlns:a="http://schemas.openxmlformats.org/drawingml/2006/main"/>
  </p:clrMapOvr>
</p:sld>
</file>