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93cae36a314d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39816f0def490e"/>
  </p:sldMasterIdLst>
  <p:sldIdLst>
    <p:sldId xmlns:r="http://schemas.openxmlformats.org/officeDocument/2006/relationships" id="256" r:id="R1a05a4010f1a4430"/>
    <p:sldId xmlns:r="http://schemas.openxmlformats.org/officeDocument/2006/relationships" id="257" r:id="R53244c1afa094fd5"/>
    <p:sldId xmlns:r="http://schemas.openxmlformats.org/officeDocument/2006/relationships" id="258" r:id="Rb050fc6a721145b6"/>
    <p:sldId xmlns:r="http://schemas.openxmlformats.org/officeDocument/2006/relationships" id="259" r:id="Re8eec1c6df364aab"/>
    <p:sldId xmlns:r="http://schemas.openxmlformats.org/officeDocument/2006/relationships" id="260" r:id="R59185ae27ea94863"/>
    <p:sldId xmlns:r="http://schemas.openxmlformats.org/officeDocument/2006/relationships" id="261" r:id="R915d327c8e1c41ae"/>
    <p:sldId xmlns:r="http://schemas.openxmlformats.org/officeDocument/2006/relationships" id="262" r:id="R8af2929aff2b46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39816f0def490e" /><Relationship Type="http://schemas.openxmlformats.org/officeDocument/2006/relationships/slide" Target="/ppt/slides/slide1.xml" Id="R1a05a4010f1a4430" /><Relationship Type="http://schemas.openxmlformats.org/officeDocument/2006/relationships/slide" Target="/ppt/slides/slide2.xml" Id="R53244c1afa094fd5" /><Relationship Type="http://schemas.openxmlformats.org/officeDocument/2006/relationships/slide" Target="/ppt/slides/slide3.xml" Id="Rb050fc6a721145b6" /><Relationship Type="http://schemas.openxmlformats.org/officeDocument/2006/relationships/slide" Target="/ppt/slides/slide4.xml" Id="Re8eec1c6df364aab" /><Relationship Type="http://schemas.openxmlformats.org/officeDocument/2006/relationships/slide" Target="/ppt/slides/slide5.xml" Id="R59185ae27ea94863" /><Relationship Type="http://schemas.openxmlformats.org/officeDocument/2006/relationships/slide" Target="/ppt/slides/slide6.xml" Id="R915d327c8e1c41ae" /><Relationship Type="http://schemas.openxmlformats.org/officeDocument/2006/relationships/slide" Target="/ppt/slides/slide7.xml" Id="R8af2929aff2b46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09c46ee7c84b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d89aa8fe541c7" /><Relationship Type="http://schemas.openxmlformats.org/officeDocument/2006/relationships/theme" Target="/ppt/slideMasters/theme/theme1.xml" Id="R749545cd5aba4d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2d89aa8fe541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259ccaa6943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3eb86abea4b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d2107d53c46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7b7a2b68443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7ffb8b8014e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8158b437345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e64e0260e44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 EQUITY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9 520 396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10 848 956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10 923 625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VEMMESTAD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994 089 404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 EQUITY AS</a:t>
            </a:r>
          </a:p>
        </p:txBody>
      </p:sp>
    </p:spTree>
  </p:cSld>
  <p:clrMapOvr>
    <a:masterClrMapping xmlns:a="http://schemas.openxmlformats.org/drawingml/2006/main"/>
  </p:clrMapOvr>
</p:sld>
</file>