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b72e4b1da84d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8e6fdc224b4680"/>
  </p:sldMasterIdLst>
  <p:sldIdLst>
    <p:sldId xmlns:r="http://schemas.openxmlformats.org/officeDocument/2006/relationships" id="256" r:id="Rb0f83e9798784075"/>
    <p:sldId xmlns:r="http://schemas.openxmlformats.org/officeDocument/2006/relationships" id="257" r:id="R641e3d961bca4bc1"/>
    <p:sldId xmlns:r="http://schemas.openxmlformats.org/officeDocument/2006/relationships" id="258" r:id="R6ba74c1c21d54203"/>
    <p:sldId xmlns:r="http://schemas.openxmlformats.org/officeDocument/2006/relationships" id="259" r:id="Rb38188d0db2f4ece"/>
    <p:sldId xmlns:r="http://schemas.openxmlformats.org/officeDocument/2006/relationships" id="260" r:id="R85ff47a9880048ec"/>
    <p:sldId xmlns:r="http://schemas.openxmlformats.org/officeDocument/2006/relationships" id="261" r:id="R9eb06b028fe5483d"/>
    <p:sldId xmlns:r="http://schemas.openxmlformats.org/officeDocument/2006/relationships" id="262" r:id="Rd24e8b584a1b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e6fdc224b4680" /><Relationship Type="http://schemas.openxmlformats.org/officeDocument/2006/relationships/slide" Target="/ppt/slides/slide1.xml" Id="Rb0f83e9798784075" /><Relationship Type="http://schemas.openxmlformats.org/officeDocument/2006/relationships/slide" Target="/ppt/slides/slide2.xml" Id="R641e3d961bca4bc1" /><Relationship Type="http://schemas.openxmlformats.org/officeDocument/2006/relationships/slide" Target="/ppt/slides/slide3.xml" Id="R6ba74c1c21d54203" /><Relationship Type="http://schemas.openxmlformats.org/officeDocument/2006/relationships/slide" Target="/ppt/slides/slide4.xml" Id="Rb38188d0db2f4ece" /><Relationship Type="http://schemas.openxmlformats.org/officeDocument/2006/relationships/slide" Target="/ppt/slides/slide5.xml" Id="R85ff47a9880048ec" /><Relationship Type="http://schemas.openxmlformats.org/officeDocument/2006/relationships/slide" Target="/ppt/slides/slide6.xml" Id="R9eb06b028fe5483d" /><Relationship Type="http://schemas.openxmlformats.org/officeDocument/2006/relationships/slide" Target="/ppt/slides/slide7.xml" Id="Rd24e8b584a1b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a21c4cd8148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90dcd4d8e45e2" /><Relationship Type="http://schemas.openxmlformats.org/officeDocument/2006/relationships/theme" Target="/ppt/slideMasters/theme/theme1.xml" Id="R4090a226307a45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d90dcd4d8e45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4ef2db243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6fbcf9b2a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0534b14e244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cc2dd67ce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e8ad61cd84c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39309c0e4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7d5ab20cd4e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PROSJEKTMESTER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PROSJEKTMESTER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51 014 148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−337 279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−259 146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12 880 306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LJOSÅK TOM RUNE ANGEL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EID HOLDING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EKOCONSULT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KRISTOFFER HVASS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SKARDERUD ANDREAS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SKARDERUD MARTIN SCHAU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Jorines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38 04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post@prosjektmester.no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www.prosjektmester.no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994 093 312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PROSJEKTMESTER AS</a:t>
            </a:r>
          </a:p>
        </p:txBody>
      </p:sp>
    </p:spTree>
  </p:cSld>
  <p:clrMapOvr>
    <a:masterClrMapping xmlns:a="http://schemas.openxmlformats.org/drawingml/2006/main"/>
  </p:clrMapOvr>
</p:sld>
</file>