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df0138cdc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1ab8e48304493"/>
  </p:sldMasterIdLst>
  <p:sldIdLst>
    <p:sldId xmlns:r="http://schemas.openxmlformats.org/officeDocument/2006/relationships" id="256" r:id="R52dccbaac6f248cf"/>
    <p:sldId xmlns:r="http://schemas.openxmlformats.org/officeDocument/2006/relationships" id="257" r:id="R53af850d86f04315"/>
    <p:sldId xmlns:r="http://schemas.openxmlformats.org/officeDocument/2006/relationships" id="258" r:id="Rccbe3d54424648d4"/>
    <p:sldId xmlns:r="http://schemas.openxmlformats.org/officeDocument/2006/relationships" id="259" r:id="Rba43df47508f4b03"/>
    <p:sldId xmlns:r="http://schemas.openxmlformats.org/officeDocument/2006/relationships" id="260" r:id="Re33bfef937d34231"/>
    <p:sldId xmlns:r="http://schemas.openxmlformats.org/officeDocument/2006/relationships" id="261" r:id="Rdaea1d100f2d4a3f"/>
    <p:sldId xmlns:r="http://schemas.openxmlformats.org/officeDocument/2006/relationships" id="262" r:id="Rafb91b8122fd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1ab8e48304493" /><Relationship Type="http://schemas.openxmlformats.org/officeDocument/2006/relationships/slide" Target="/ppt/slides/slide1.xml" Id="R52dccbaac6f248cf" /><Relationship Type="http://schemas.openxmlformats.org/officeDocument/2006/relationships/slide" Target="/ppt/slides/slide2.xml" Id="R53af850d86f04315" /><Relationship Type="http://schemas.openxmlformats.org/officeDocument/2006/relationships/slide" Target="/ppt/slides/slide3.xml" Id="Rccbe3d54424648d4" /><Relationship Type="http://schemas.openxmlformats.org/officeDocument/2006/relationships/slide" Target="/ppt/slides/slide4.xml" Id="Rba43df47508f4b03" /><Relationship Type="http://schemas.openxmlformats.org/officeDocument/2006/relationships/slide" Target="/ppt/slides/slide5.xml" Id="Re33bfef937d34231" /><Relationship Type="http://schemas.openxmlformats.org/officeDocument/2006/relationships/slide" Target="/ppt/slides/slide6.xml" Id="Rdaea1d100f2d4a3f" /><Relationship Type="http://schemas.openxmlformats.org/officeDocument/2006/relationships/slide" Target="/ppt/slides/slide7.xml" Id="Rafb91b8122fd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3a35865c64f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110252dce4414" /><Relationship Type="http://schemas.openxmlformats.org/officeDocument/2006/relationships/theme" Target="/ppt/slideMasters/theme/theme1.xml" Id="R2938bef8821a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110252dce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99491b276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6ada5ad8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6bb9cf66f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d80d68fa40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18fbc4dce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99ed6427d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791f6e8c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POB GRUPPEN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29 007 990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116 210 989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LANI INVEST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VILMO INVEST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WANI INVESTERING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BLOMSTERBAKKEN 2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22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www.pob.no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994 110 160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POB GRUPPEN AS</a:t>
            </a:r>
          </a:p>
        </p:txBody>
      </p:sp>
    </p:spTree>
  </p:cSld>
  <p:clrMapOvr>
    <a:masterClrMapping xmlns:a="http://schemas.openxmlformats.org/drawingml/2006/main"/>
  </p:clrMapOvr>
</p:sld>
</file>