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b223c93a8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321b10b624a9d"/>
  </p:sldMasterIdLst>
  <p:sldIdLst>
    <p:sldId xmlns:r="http://schemas.openxmlformats.org/officeDocument/2006/relationships" id="256" r:id="Rf82682faeed142a6"/>
    <p:sldId xmlns:r="http://schemas.openxmlformats.org/officeDocument/2006/relationships" id="257" r:id="R364428fd02084631"/>
    <p:sldId xmlns:r="http://schemas.openxmlformats.org/officeDocument/2006/relationships" id="258" r:id="Rb737ad436d1d4093"/>
    <p:sldId xmlns:r="http://schemas.openxmlformats.org/officeDocument/2006/relationships" id="259" r:id="R11155146f8fa4725"/>
    <p:sldId xmlns:r="http://schemas.openxmlformats.org/officeDocument/2006/relationships" id="260" r:id="Rccdac84258564240"/>
    <p:sldId xmlns:r="http://schemas.openxmlformats.org/officeDocument/2006/relationships" id="261" r:id="R08177874dc2d4e49"/>
    <p:sldId xmlns:r="http://schemas.openxmlformats.org/officeDocument/2006/relationships" id="262" r:id="Rcbed5db79e60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321b10b624a9d" /><Relationship Type="http://schemas.openxmlformats.org/officeDocument/2006/relationships/slide" Target="/ppt/slides/slide1.xml" Id="Rf82682faeed142a6" /><Relationship Type="http://schemas.openxmlformats.org/officeDocument/2006/relationships/slide" Target="/ppt/slides/slide2.xml" Id="R364428fd02084631" /><Relationship Type="http://schemas.openxmlformats.org/officeDocument/2006/relationships/slide" Target="/ppt/slides/slide3.xml" Id="Rb737ad436d1d4093" /><Relationship Type="http://schemas.openxmlformats.org/officeDocument/2006/relationships/slide" Target="/ppt/slides/slide4.xml" Id="R11155146f8fa4725" /><Relationship Type="http://schemas.openxmlformats.org/officeDocument/2006/relationships/slide" Target="/ppt/slides/slide5.xml" Id="Rccdac84258564240" /><Relationship Type="http://schemas.openxmlformats.org/officeDocument/2006/relationships/slide" Target="/ppt/slides/slide6.xml" Id="R08177874dc2d4e49" /><Relationship Type="http://schemas.openxmlformats.org/officeDocument/2006/relationships/slide" Target="/ppt/slides/slide7.xml" Id="Rcbed5db79e60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6de70b0e7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9702734f40b5" /><Relationship Type="http://schemas.openxmlformats.org/officeDocument/2006/relationships/theme" Target="/ppt/slideMasters/theme/theme1.xml" Id="R903dc32b51d9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69702734f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2d970948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b20d601d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cd7884e9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708a6e85e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223ce347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da0c84110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b37e23c1c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ALLRIGHT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ALLRIGHT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8 763 885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2 785 847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MORTEN JENTOFTSEN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PÅL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TRULS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IVAN HARALD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Dreyfushammarn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51 55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