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e5d61d363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29e3f22864283"/>
  </p:sldMasterIdLst>
  <p:sldIdLst>
    <p:sldId xmlns:r="http://schemas.openxmlformats.org/officeDocument/2006/relationships" id="256" r:id="Rf283c971101f4fe3"/>
    <p:sldId xmlns:r="http://schemas.openxmlformats.org/officeDocument/2006/relationships" id="257" r:id="R341a6e002d624b1e"/>
    <p:sldId xmlns:r="http://schemas.openxmlformats.org/officeDocument/2006/relationships" id="258" r:id="Rad95303708164b41"/>
    <p:sldId xmlns:r="http://schemas.openxmlformats.org/officeDocument/2006/relationships" id="259" r:id="Rf32fbf5361314032"/>
    <p:sldId xmlns:r="http://schemas.openxmlformats.org/officeDocument/2006/relationships" id="260" r:id="R9327967237e94efd"/>
    <p:sldId xmlns:r="http://schemas.openxmlformats.org/officeDocument/2006/relationships" id="261" r:id="Re51030422f0c4db5"/>
    <p:sldId xmlns:r="http://schemas.openxmlformats.org/officeDocument/2006/relationships" id="262" r:id="R02bbb02215ca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29e3f22864283" /><Relationship Type="http://schemas.openxmlformats.org/officeDocument/2006/relationships/slide" Target="/ppt/slides/slide1.xml" Id="Rf283c971101f4fe3" /><Relationship Type="http://schemas.openxmlformats.org/officeDocument/2006/relationships/slide" Target="/ppt/slides/slide2.xml" Id="R341a6e002d624b1e" /><Relationship Type="http://schemas.openxmlformats.org/officeDocument/2006/relationships/slide" Target="/ppt/slides/slide3.xml" Id="Rad95303708164b41" /><Relationship Type="http://schemas.openxmlformats.org/officeDocument/2006/relationships/slide" Target="/ppt/slides/slide4.xml" Id="Rf32fbf5361314032" /><Relationship Type="http://schemas.openxmlformats.org/officeDocument/2006/relationships/slide" Target="/ppt/slides/slide5.xml" Id="R9327967237e94efd" /><Relationship Type="http://schemas.openxmlformats.org/officeDocument/2006/relationships/slide" Target="/ppt/slides/slide6.xml" Id="Re51030422f0c4db5" /><Relationship Type="http://schemas.openxmlformats.org/officeDocument/2006/relationships/slide" Target="/ppt/slides/slide7.xml" Id="R02bbb02215ca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67bb8e4a1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5a938707c4a4b" /><Relationship Type="http://schemas.openxmlformats.org/officeDocument/2006/relationships/theme" Target="/ppt/slideMasters/theme/theme1.xml" Id="R11a02ff4c436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5a938707c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e11638f0a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0e75c32bd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fb26ef93f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2d8285cf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ff9f97fa2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f644db7f7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2b1b9082b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LRT HOLDING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485 228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LEIF HENRY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ROY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TOR HELGE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Helge Helgesen, Moneveien 30C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994 188 690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LRT HOLDING AS</a:t>
            </a:r>
          </a:p>
        </p:txBody>
      </p:sp>
    </p:spTree>
  </p:cSld>
  <p:clrMapOvr>
    <a:masterClrMapping xmlns:a="http://schemas.openxmlformats.org/drawingml/2006/main"/>
  </p:clrMapOvr>
</p:sld>
</file>