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366365322249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ad8f06b0ea4501"/>
  </p:sldMasterIdLst>
  <p:sldIdLst>
    <p:sldId xmlns:r="http://schemas.openxmlformats.org/officeDocument/2006/relationships" id="256" r:id="Ra0aa38d4d80f446c"/>
    <p:sldId xmlns:r="http://schemas.openxmlformats.org/officeDocument/2006/relationships" id="257" r:id="Re3baab38007741c1"/>
    <p:sldId xmlns:r="http://schemas.openxmlformats.org/officeDocument/2006/relationships" id="258" r:id="R92838cd085084fa3"/>
    <p:sldId xmlns:r="http://schemas.openxmlformats.org/officeDocument/2006/relationships" id="259" r:id="R55c5223ec0804ace"/>
    <p:sldId xmlns:r="http://schemas.openxmlformats.org/officeDocument/2006/relationships" id="260" r:id="Rf2c12f33d1a34e3d"/>
    <p:sldId xmlns:r="http://schemas.openxmlformats.org/officeDocument/2006/relationships" id="261" r:id="R4b7d630dfae04e94"/>
    <p:sldId xmlns:r="http://schemas.openxmlformats.org/officeDocument/2006/relationships" id="262" r:id="R6835acbed10d48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ad8f06b0ea4501" /><Relationship Type="http://schemas.openxmlformats.org/officeDocument/2006/relationships/slide" Target="/ppt/slides/slide1.xml" Id="Ra0aa38d4d80f446c" /><Relationship Type="http://schemas.openxmlformats.org/officeDocument/2006/relationships/slide" Target="/ppt/slides/slide2.xml" Id="Re3baab38007741c1" /><Relationship Type="http://schemas.openxmlformats.org/officeDocument/2006/relationships/slide" Target="/ppt/slides/slide3.xml" Id="R92838cd085084fa3" /><Relationship Type="http://schemas.openxmlformats.org/officeDocument/2006/relationships/slide" Target="/ppt/slides/slide4.xml" Id="R55c5223ec0804ace" /><Relationship Type="http://schemas.openxmlformats.org/officeDocument/2006/relationships/slide" Target="/ppt/slides/slide5.xml" Id="Rf2c12f33d1a34e3d" /><Relationship Type="http://schemas.openxmlformats.org/officeDocument/2006/relationships/slide" Target="/ppt/slides/slide6.xml" Id="R4b7d630dfae04e94" /><Relationship Type="http://schemas.openxmlformats.org/officeDocument/2006/relationships/slide" Target="/ppt/slides/slide7.xml" Id="R6835acbed10d48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ea7a7ff8ce4f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38d6a8ece4c68" /><Relationship Type="http://schemas.openxmlformats.org/officeDocument/2006/relationships/theme" Target="/ppt/slideMasters/theme/theme1.xml" Id="R70b0d82679744e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638d6a8ece4c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8861711e746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1bca77a5544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fb4614c7245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d925615e843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7d440489249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ed91632c849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126587c254b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WELLWORK INNOVATION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WELLWORK INNOVATION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6 818 489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2 119 946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19 244 253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30 492 438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SVCMV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WELLWORK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80 57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stian@wellworkinnovation.com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www.wellworkinnovation.com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994 190 857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