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73c114c1b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ca701b44b44b3"/>
  </p:sldMasterIdLst>
  <p:sldIdLst>
    <p:sldId xmlns:r="http://schemas.openxmlformats.org/officeDocument/2006/relationships" id="256" r:id="Rabf8dbca6c064914"/>
    <p:sldId xmlns:r="http://schemas.openxmlformats.org/officeDocument/2006/relationships" id="257" r:id="R4001cbeda01849a1"/>
    <p:sldId xmlns:r="http://schemas.openxmlformats.org/officeDocument/2006/relationships" id="258" r:id="R488e09917635482a"/>
    <p:sldId xmlns:r="http://schemas.openxmlformats.org/officeDocument/2006/relationships" id="259" r:id="R3e15d2fc0f74438c"/>
    <p:sldId xmlns:r="http://schemas.openxmlformats.org/officeDocument/2006/relationships" id="260" r:id="Rab334a50ef33425a"/>
    <p:sldId xmlns:r="http://schemas.openxmlformats.org/officeDocument/2006/relationships" id="261" r:id="R2beb3954c4674d21"/>
    <p:sldId xmlns:r="http://schemas.openxmlformats.org/officeDocument/2006/relationships" id="262" r:id="R741c070ba0b64f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ca701b44b44b3" /><Relationship Type="http://schemas.openxmlformats.org/officeDocument/2006/relationships/slide" Target="/ppt/slides/slide1.xml" Id="Rabf8dbca6c064914" /><Relationship Type="http://schemas.openxmlformats.org/officeDocument/2006/relationships/slide" Target="/ppt/slides/slide2.xml" Id="R4001cbeda01849a1" /><Relationship Type="http://schemas.openxmlformats.org/officeDocument/2006/relationships/slide" Target="/ppt/slides/slide3.xml" Id="R488e09917635482a" /><Relationship Type="http://schemas.openxmlformats.org/officeDocument/2006/relationships/slide" Target="/ppt/slides/slide4.xml" Id="R3e15d2fc0f74438c" /><Relationship Type="http://schemas.openxmlformats.org/officeDocument/2006/relationships/slide" Target="/ppt/slides/slide5.xml" Id="Rab334a50ef33425a" /><Relationship Type="http://schemas.openxmlformats.org/officeDocument/2006/relationships/slide" Target="/ppt/slides/slide6.xml" Id="R2beb3954c4674d21" /><Relationship Type="http://schemas.openxmlformats.org/officeDocument/2006/relationships/slide" Target="/ppt/slides/slide7.xml" Id="R741c070ba0b64f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9a028ebe6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8491a85de4aa4" /><Relationship Type="http://schemas.openxmlformats.org/officeDocument/2006/relationships/theme" Target="/ppt/slideMasters/theme/theme1.xml" Id="R689be5e48373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8491a85de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ead47fe57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b11f5ca92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36dc5af0f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cb888803a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a57631ee4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7d9ae8da4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346208cd4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TJS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−7 683 604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299 415 995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300 845 654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SØLAND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Søland, 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