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a781a8c8c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97073eea24ffc"/>
  </p:sldMasterIdLst>
  <p:sldIdLst>
    <p:sldId xmlns:r="http://schemas.openxmlformats.org/officeDocument/2006/relationships" id="256" r:id="R3b870aa897094352"/>
    <p:sldId xmlns:r="http://schemas.openxmlformats.org/officeDocument/2006/relationships" id="257" r:id="Rda4f1f2a62434bf9"/>
    <p:sldId xmlns:r="http://schemas.openxmlformats.org/officeDocument/2006/relationships" id="258" r:id="R31696408e9474e37"/>
    <p:sldId xmlns:r="http://schemas.openxmlformats.org/officeDocument/2006/relationships" id="259" r:id="Rfec13ec7bfe64b5e"/>
    <p:sldId xmlns:r="http://schemas.openxmlformats.org/officeDocument/2006/relationships" id="260" r:id="R002519aa4bac4173"/>
    <p:sldId xmlns:r="http://schemas.openxmlformats.org/officeDocument/2006/relationships" id="261" r:id="R46e2aefae1dc467b"/>
    <p:sldId xmlns:r="http://schemas.openxmlformats.org/officeDocument/2006/relationships" id="262" r:id="R7740376d8247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97073eea24ffc" /><Relationship Type="http://schemas.openxmlformats.org/officeDocument/2006/relationships/slide" Target="/ppt/slides/slide1.xml" Id="R3b870aa897094352" /><Relationship Type="http://schemas.openxmlformats.org/officeDocument/2006/relationships/slide" Target="/ppt/slides/slide2.xml" Id="Rda4f1f2a62434bf9" /><Relationship Type="http://schemas.openxmlformats.org/officeDocument/2006/relationships/slide" Target="/ppt/slides/slide3.xml" Id="R31696408e9474e37" /><Relationship Type="http://schemas.openxmlformats.org/officeDocument/2006/relationships/slide" Target="/ppt/slides/slide4.xml" Id="Rfec13ec7bfe64b5e" /><Relationship Type="http://schemas.openxmlformats.org/officeDocument/2006/relationships/slide" Target="/ppt/slides/slide5.xml" Id="R002519aa4bac4173" /><Relationship Type="http://schemas.openxmlformats.org/officeDocument/2006/relationships/slide" Target="/ppt/slides/slide6.xml" Id="R46e2aefae1dc467b" /><Relationship Type="http://schemas.openxmlformats.org/officeDocument/2006/relationships/slide" Target="/ppt/slides/slide7.xml" Id="R7740376d8247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4409a2df9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591a3ca74221" /><Relationship Type="http://schemas.openxmlformats.org/officeDocument/2006/relationships/theme" Target="/ppt/slideMasters/theme/theme1.xml" Id="R6981cbbb47dd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d591a3ca7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1906d427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8b84899e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95a9e822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aaa5ecde5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832f2582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431e7420a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dd39898cf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oyludvig@online.no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994 191 691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KROLE AS</a:t>
            </a:r>
          </a:p>
        </p:txBody>
      </p:sp>
    </p:spTree>
  </p:cSld>
  <p:clrMapOvr>
    <a:masterClrMapping xmlns:a="http://schemas.openxmlformats.org/drawingml/2006/main"/>
  </p:clrMapOvr>
</p:sld>
</file>