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2283b2d0f44a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5257d8f9624fea"/>
  </p:sldMasterIdLst>
  <p:sldIdLst>
    <p:sldId xmlns:r="http://schemas.openxmlformats.org/officeDocument/2006/relationships" id="256" r:id="Rd7a609e42e294ca5"/>
    <p:sldId xmlns:r="http://schemas.openxmlformats.org/officeDocument/2006/relationships" id="257" r:id="R312b960dad8f47d4"/>
    <p:sldId xmlns:r="http://schemas.openxmlformats.org/officeDocument/2006/relationships" id="258" r:id="Rc18b4b1c9bdd4698"/>
    <p:sldId xmlns:r="http://schemas.openxmlformats.org/officeDocument/2006/relationships" id="259" r:id="Rbfd9cc7139fe469a"/>
    <p:sldId xmlns:r="http://schemas.openxmlformats.org/officeDocument/2006/relationships" id="260" r:id="Re5f9ba1afafe4834"/>
    <p:sldId xmlns:r="http://schemas.openxmlformats.org/officeDocument/2006/relationships" id="261" r:id="Reecd4edec9824c85"/>
    <p:sldId xmlns:r="http://schemas.openxmlformats.org/officeDocument/2006/relationships" id="262" r:id="R36633ef378e7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257d8f9624fea" /><Relationship Type="http://schemas.openxmlformats.org/officeDocument/2006/relationships/slide" Target="/ppt/slides/slide1.xml" Id="Rd7a609e42e294ca5" /><Relationship Type="http://schemas.openxmlformats.org/officeDocument/2006/relationships/slide" Target="/ppt/slides/slide2.xml" Id="R312b960dad8f47d4" /><Relationship Type="http://schemas.openxmlformats.org/officeDocument/2006/relationships/slide" Target="/ppt/slides/slide3.xml" Id="Rc18b4b1c9bdd4698" /><Relationship Type="http://schemas.openxmlformats.org/officeDocument/2006/relationships/slide" Target="/ppt/slides/slide4.xml" Id="Rbfd9cc7139fe469a" /><Relationship Type="http://schemas.openxmlformats.org/officeDocument/2006/relationships/slide" Target="/ppt/slides/slide5.xml" Id="Re5f9ba1afafe4834" /><Relationship Type="http://schemas.openxmlformats.org/officeDocument/2006/relationships/slide" Target="/ppt/slides/slide6.xml" Id="Reecd4edec9824c85" /><Relationship Type="http://schemas.openxmlformats.org/officeDocument/2006/relationships/slide" Target="/ppt/slides/slide7.xml" Id="R36633ef378e7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88e344640d4a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91a095fa54adc" /><Relationship Type="http://schemas.openxmlformats.org/officeDocument/2006/relationships/theme" Target="/ppt/slideMasters/theme/theme1.xml" Id="R26a472c73f7040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891a095fa54a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3c7fe896446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d6222009040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39eaf852342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e10f864b9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e1f5a19704e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64de20c514b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d5dee36f343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ELSE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8 053 944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117 474 259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119 628 180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MARIE MUSTAD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994 195 344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ELSE FORVALTNING AS</a:t>
            </a:r>
          </a:p>
        </p:txBody>
      </p:sp>
    </p:spTree>
  </p:cSld>
  <p:clrMapOvr>
    <a:masterClrMapping xmlns:a="http://schemas.openxmlformats.org/drawingml/2006/main"/>
  </p:clrMapOvr>
</p:sld>
</file>