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9799f33d9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6f6138af248f3"/>
  </p:sldMasterIdLst>
  <p:sldIdLst>
    <p:sldId xmlns:r="http://schemas.openxmlformats.org/officeDocument/2006/relationships" id="256" r:id="R7fa5c1d4347b4dcf"/>
    <p:sldId xmlns:r="http://schemas.openxmlformats.org/officeDocument/2006/relationships" id="257" r:id="Ra162d4e1b10c421c"/>
    <p:sldId xmlns:r="http://schemas.openxmlformats.org/officeDocument/2006/relationships" id="258" r:id="Rbce9545df3de48bf"/>
    <p:sldId xmlns:r="http://schemas.openxmlformats.org/officeDocument/2006/relationships" id="259" r:id="R968b4765465d49a9"/>
    <p:sldId xmlns:r="http://schemas.openxmlformats.org/officeDocument/2006/relationships" id="260" r:id="R78a982b627234f9c"/>
    <p:sldId xmlns:r="http://schemas.openxmlformats.org/officeDocument/2006/relationships" id="261" r:id="R4a833f63c5574bf3"/>
    <p:sldId xmlns:r="http://schemas.openxmlformats.org/officeDocument/2006/relationships" id="262" r:id="R9166c574f433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6f6138af248f3" /><Relationship Type="http://schemas.openxmlformats.org/officeDocument/2006/relationships/slide" Target="/ppt/slides/slide1.xml" Id="R7fa5c1d4347b4dcf" /><Relationship Type="http://schemas.openxmlformats.org/officeDocument/2006/relationships/slide" Target="/ppt/slides/slide2.xml" Id="Ra162d4e1b10c421c" /><Relationship Type="http://schemas.openxmlformats.org/officeDocument/2006/relationships/slide" Target="/ppt/slides/slide3.xml" Id="Rbce9545df3de48bf" /><Relationship Type="http://schemas.openxmlformats.org/officeDocument/2006/relationships/slide" Target="/ppt/slides/slide4.xml" Id="R968b4765465d49a9" /><Relationship Type="http://schemas.openxmlformats.org/officeDocument/2006/relationships/slide" Target="/ppt/slides/slide5.xml" Id="R78a982b627234f9c" /><Relationship Type="http://schemas.openxmlformats.org/officeDocument/2006/relationships/slide" Target="/ppt/slides/slide6.xml" Id="R4a833f63c5574bf3" /><Relationship Type="http://schemas.openxmlformats.org/officeDocument/2006/relationships/slide" Target="/ppt/slides/slide7.xml" Id="R9166c574f433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15f72834b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9b5eeb2794465" /><Relationship Type="http://schemas.openxmlformats.org/officeDocument/2006/relationships/theme" Target="/ppt/slideMasters/theme/theme1.xml" Id="Rb872793f53c8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9b5eeb279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715e98c18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a064d545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994d197d5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62866818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c8e47fd5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dbf7613c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870ee3f5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SJUSJØEN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SJUSJØEN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SJUSJØEN BYGGSERVICE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SJUSJØEN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SJUSJØEN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SJUSJØEN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10 653 538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3 774 673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SJUSJØEN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BRUKSTUEN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SJUSJØEN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Sjusjøvegen 1256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994 211 129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SJUSJØEN BYGGSERVICE AS</a:t>
            </a:r>
          </a:p>
        </p:txBody>
      </p:sp>
    </p:spTree>
  </p:cSld>
  <p:clrMapOvr>
    <a:masterClrMapping xmlns:a="http://schemas.openxmlformats.org/drawingml/2006/main"/>
  </p:clrMapOvr>
</p:sld>
</file>