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9bf675d4a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ab176550543bc"/>
  </p:sldMasterIdLst>
  <p:sldIdLst>
    <p:sldId xmlns:r="http://schemas.openxmlformats.org/officeDocument/2006/relationships" id="256" r:id="R6e08f8aa6c904f4b"/>
    <p:sldId xmlns:r="http://schemas.openxmlformats.org/officeDocument/2006/relationships" id="257" r:id="Rac413adc6d714c4f"/>
    <p:sldId xmlns:r="http://schemas.openxmlformats.org/officeDocument/2006/relationships" id="258" r:id="Ra62de19fb0024637"/>
    <p:sldId xmlns:r="http://schemas.openxmlformats.org/officeDocument/2006/relationships" id="259" r:id="R337b45c8543f4029"/>
    <p:sldId xmlns:r="http://schemas.openxmlformats.org/officeDocument/2006/relationships" id="260" r:id="Rc130451bedd64b57"/>
    <p:sldId xmlns:r="http://schemas.openxmlformats.org/officeDocument/2006/relationships" id="261" r:id="Rf3ed64d48fda4ad3"/>
    <p:sldId xmlns:r="http://schemas.openxmlformats.org/officeDocument/2006/relationships" id="262" r:id="Rbff67ce2cbfb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ab176550543bc" /><Relationship Type="http://schemas.openxmlformats.org/officeDocument/2006/relationships/slide" Target="/ppt/slides/slide1.xml" Id="R6e08f8aa6c904f4b" /><Relationship Type="http://schemas.openxmlformats.org/officeDocument/2006/relationships/slide" Target="/ppt/slides/slide2.xml" Id="Rac413adc6d714c4f" /><Relationship Type="http://schemas.openxmlformats.org/officeDocument/2006/relationships/slide" Target="/ppt/slides/slide3.xml" Id="Ra62de19fb0024637" /><Relationship Type="http://schemas.openxmlformats.org/officeDocument/2006/relationships/slide" Target="/ppt/slides/slide4.xml" Id="R337b45c8543f4029" /><Relationship Type="http://schemas.openxmlformats.org/officeDocument/2006/relationships/slide" Target="/ppt/slides/slide5.xml" Id="Rc130451bedd64b57" /><Relationship Type="http://schemas.openxmlformats.org/officeDocument/2006/relationships/slide" Target="/ppt/slides/slide6.xml" Id="Rf3ed64d48fda4ad3" /><Relationship Type="http://schemas.openxmlformats.org/officeDocument/2006/relationships/slide" Target="/ppt/slides/slide7.xml" Id="Rbff67ce2cbfb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8e1e276ec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e0e2e11f7431a" /><Relationship Type="http://schemas.openxmlformats.org/officeDocument/2006/relationships/theme" Target="/ppt/slideMasters/theme/theme1.xml" Id="Rf605df4fd79e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e0e2e11f7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37bed270a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3c653bd01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00e542d5b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606b0ddc9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26b7a61ab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3cc50f300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be0e8174e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LMB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963 229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BÆRHEIM LEIF MADSEN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leif@branncon.no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994 224 557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LMB HOLDING AS</a:t>
            </a:r>
          </a:p>
        </p:txBody>
      </p:sp>
    </p:spTree>
  </p:cSld>
  <p:clrMapOvr>
    <a:masterClrMapping xmlns:a="http://schemas.openxmlformats.org/drawingml/2006/main"/>
  </p:clrMapOvr>
</p:sld>
</file>