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fe6bae9ff040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fe6a8a65684826"/>
  </p:sldMasterIdLst>
  <p:sldIdLst>
    <p:sldId xmlns:r="http://schemas.openxmlformats.org/officeDocument/2006/relationships" id="256" r:id="R0b41d2dd4d334f8f"/>
    <p:sldId xmlns:r="http://schemas.openxmlformats.org/officeDocument/2006/relationships" id="257" r:id="Rd65e3c51074b4faa"/>
    <p:sldId xmlns:r="http://schemas.openxmlformats.org/officeDocument/2006/relationships" id="258" r:id="R8aef3ea402e547c0"/>
    <p:sldId xmlns:r="http://schemas.openxmlformats.org/officeDocument/2006/relationships" id="259" r:id="R856f629256e9440c"/>
    <p:sldId xmlns:r="http://schemas.openxmlformats.org/officeDocument/2006/relationships" id="260" r:id="R4580985642fd47f2"/>
    <p:sldId xmlns:r="http://schemas.openxmlformats.org/officeDocument/2006/relationships" id="261" r:id="Rc1deea51e4e646f4"/>
    <p:sldId xmlns:r="http://schemas.openxmlformats.org/officeDocument/2006/relationships" id="262" r:id="Rcfcdeb83db0440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e6a8a65684826" /><Relationship Type="http://schemas.openxmlformats.org/officeDocument/2006/relationships/slide" Target="/ppt/slides/slide1.xml" Id="R0b41d2dd4d334f8f" /><Relationship Type="http://schemas.openxmlformats.org/officeDocument/2006/relationships/slide" Target="/ppt/slides/slide2.xml" Id="Rd65e3c51074b4faa" /><Relationship Type="http://schemas.openxmlformats.org/officeDocument/2006/relationships/slide" Target="/ppt/slides/slide3.xml" Id="R8aef3ea402e547c0" /><Relationship Type="http://schemas.openxmlformats.org/officeDocument/2006/relationships/slide" Target="/ppt/slides/slide4.xml" Id="R856f629256e9440c" /><Relationship Type="http://schemas.openxmlformats.org/officeDocument/2006/relationships/slide" Target="/ppt/slides/slide5.xml" Id="R4580985642fd47f2" /><Relationship Type="http://schemas.openxmlformats.org/officeDocument/2006/relationships/slide" Target="/ppt/slides/slide6.xml" Id="Rc1deea51e4e646f4" /><Relationship Type="http://schemas.openxmlformats.org/officeDocument/2006/relationships/slide" Target="/ppt/slides/slide7.xml" Id="Rcfcdeb83db0440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f785ac9a54f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dbd889f0e4190" /><Relationship Type="http://schemas.openxmlformats.org/officeDocument/2006/relationships/theme" Target="/ppt/slideMasters/theme/theme1.xml" Id="R4ce624564ccb40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dbd889f0e41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16a78634840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fbc182b2644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21810bd0c48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6811dc91541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9f06509084e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7afb0a7934a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4e3c5f4994b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CONVERTO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CONVERTO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CONVERTO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CONVERTO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CONVERTO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CONVERTO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18 596 817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15 632 758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1 130 942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35 037 560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46 187 401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CONVERTO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FAUSKEN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FAUSKEN INVEST AS  –  22,9 %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CONVERTO HOLDING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BERGHALL INVEST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BERGHALL INVEST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DECISION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CONVERTO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Keiser Wilhelms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994 225 219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CONVERTO HOLDING AS</a:t>
            </a:r>
          </a:p>
        </p:txBody>
      </p:sp>
    </p:spTree>
  </p:cSld>
  <p:clrMapOvr>
    <a:masterClrMapping xmlns:a="http://schemas.openxmlformats.org/drawingml/2006/main"/>
  </p:clrMapOvr>
</p:sld>
</file>