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503badfeb8d462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4ee1e2b4fb9486e"/>
  </p:sldMasterIdLst>
  <p:sldIdLst>
    <p:sldId xmlns:r="http://schemas.openxmlformats.org/officeDocument/2006/relationships" id="256" r:id="Raaed8ae009c44e96"/>
    <p:sldId xmlns:r="http://schemas.openxmlformats.org/officeDocument/2006/relationships" id="257" r:id="R4e598f2242c444a1"/>
    <p:sldId xmlns:r="http://schemas.openxmlformats.org/officeDocument/2006/relationships" id="258" r:id="R4a51acf2ab844d80"/>
    <p:sldId xmlns:r="http://schemas.openxmlformats.org/officeDocument/2006/relationships" id="259" r:id="R6a9992279459437d"/>
    <p:sldId xmlns:r="http://schemas.openxmlformats.org/officeDocument/2006/relationships" id="260" r:id="R4536c236d9aa44bd"/>
    <p:sldId xmlns:r="http://schemas.openxmlformats.org/officeDocument/2006/relationships" id="261" r:id="R01a563333e5b46ae"/>
    <p:sldId xmlns:r="http://schemas.openxmlformats.org/officeDocument/2006/relationships" id="262" r:id="Rc9b66abe1a704ce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ee1e2b4fb9486e" /><Relationship Type="http://schemas.openxmlformats.org/officeDocument/2006/relationships/slide" Target="/ppt/slides/slide1.xml" Id="Raaed8ae009c44e96" /><Relationship Type="http://schemas.openxmlformats.org/officeDocument/2006/relationships/slide" Target="/ppt/slides/slide2.xml" Id="R4e598f2242c444a1" /><Relationship Type="http://schemas.openxmlformats.org/officeDocument/2006/relationships/slide" Target="/ppt/slides/slide3.xml" Id="R4a51acf2ab844d80" /><Relationship Type="http://schemas.openxmlformats.org/officeDocument/2006/relationships/slide" Target="/ppt/slides/slide4.xml" Id="R6a9992279459437d" /><Relationship Type="http://schemas.openxmlformats.org/officeDocument/2006/relationships/slide" Target="/ppt/slides/slide5.xml" Id="R4536c236d9aa44bd" /><Relationship Type="http://schemas.openxmlformats.org/officeDocument/2006/relationships/slide" Target="/ppt/slides/slide6.xml" Id="R01a563333e5b46ae" /><Relationship Type="http://schemas.openxmlformats.org/officeDocument/2006/relationships/slide" Target="/ppt/slides/slide7.xml" Id="Rc9b66abe1a704ce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ff940061cd407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af215579c043a0" /><Relationship Type="http://schemas.openxmlformats.org/officeDocument/2006/relationships/theme" Target="/ppt/slideMasters/theme/theme1.xml" Id="Rb754c9d1e76e412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5af215579c043a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6ebfc6281647e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ee2fd426a0484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929eb728f647e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1718109e804f9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f59fb03970485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f7e69e4c83434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0d4ecdeec44fa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JMS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JMS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JMS HOLDING AS ble etablert [år] og holder til i Eikefjord.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JMS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JMS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JMS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−24 219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2 816 572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8 415 340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8 670 346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JMS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SANDE JON ÅGE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JMS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Nesjane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6940 Eikefjord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994 231 057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JMS HOLDING AS</a:t>
            </a:r>
          </a:p>
        </p:txBody>
      </p:sp>
    </p:spTree>
  </p:cSld>
  <p:clrMapOvr>
    <a:masterClrMapping xmlns:a="http://schemas.openxmlformats.org/drawingml/2006/main"/>
  </p:clrMapOvr>
</p:sld>
</file>