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0edb734ff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7fbef4911467d"/>
  </p:sldMasterIdLst>
  <p:sldIdLst>
    <p:sldId xmlns:r="http://schemas.openxmlformats.org/officeDocument/2006/relationships" id="256" r:id="Rf073319e8ab84e61"/>
    <p:sldId xmlns:r="http://schemas.openxmlformats.org/officeDocument/2006/relationships" id="257" r:id="R22e2e583d6594ef0"/>
    <p:sldId xmlns:r="http://schemas.openxmlformats.org/officeDocument/2006/relationships" id="258" r:id="R3691baaa5e6d48d8"/>
    <p:sldId xmlns:r="http://schemas.openxmlformats.org/officeDocument/2006/relationships" id="259" r:id="R4f37fa68863a4b3e"/>
    <p:sldId xmlns:r="http://schemas.openxmlformats.org/officeDocument/2006/relationships" id="260" r:id="R990836f056c34896"/>
    <p:sldId xmlns:r="http://schemas.openxmlformats.org/officeDocument/2006/relationships" id="261" r:id="R1ed08e6c693b4433"/>
    <p:sldId xmlns:r="http://schemas.openxmlformats.org/officeDocument/2006/relationships" id="262" r:id="R84622bc87020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7fbef4911467d" /><Relationship Type="http://schemas.openxmlformats.org/officeDocument/2006/relationships/slide" Target="/ppt/slides/slide1.xml" Id="Rf073319e8ab84e61" /><Relationship Type="http://schemas.openxmlformats.org/officeDocument/2006/relationships/slide" Target="/ppt/slides/slide2.xml" Id="R22e2e583d6594ef0" /><Relationship Type="http://schemas.openxmlformats.org/officeDocument/2006/relationships/slide" Target="/ppt/slides/slide3.xml" Id="R3691baaa5e6d48d8" /><Relationship Type="http://schemas.openxmlformats.org/officeDocument/2006/relationships/slide" Target="/ppt/slides/slide4.xml" Id="R4f37fa68863a4b3e" /><Relationship Type="http://schemas.openxmlformats.org/officeDocument/2006/relationships/slide" Target="/ppt/slides/slide5.xml" Id="R990836f056c34896" /><Relationship Type="http://schemas.openxmlformats.org/officeDocument/2006/relationships/slide" Target="/ppt/slides/slide6.xml" Id="R1ed08e6c693b4433" /><Relationship Type="http://schemas.openxmlformats.org/officeDocument/2006/relationships/slide" Target="/ppt/slides/slide7.xml" Id="R84622bc87020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22a2abfff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f762741d48ef" /><Relationship Type="http://schemas.openxmlformats.org/officeDocument/2006/relationships/theme" Target="/ppt/slideMasters/theme/theme1.xml" Id="Rec6f80ca0dff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df762741d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761f99b3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05e1789c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9d242338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ab90351d6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379940f9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3edecbe9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4ecdc876c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KUBACHEN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KUBACHEN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DAGESTAD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654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44 25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knut.dagestad@live.no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994 239 988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KUBACHEN AS</a:t>
            </a:r>
          </a:p>
        </p:txBody>
      </p:sp>
    </p:spTree>
  </p:cSld>
  <p:clrMapOvr>
    <a:masterClrMapping xmlns:a="http://schemas.openxmlformats.org/drawingml/2006/main"/>
  </p:clrMapOvr>
</p:sld>
</file>