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3447d744843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4c2289ab64801"/>
  </p:sldMasterIdLst>
  <p:sldIdLst>
    <p:sldId xmlns:r="http://schemas.openxmlformats.org/officeDocument/2006/relationships" id="256" r:id="Rf9c2dee588a44f80"/>
    <p:sldId xmlns:r="http://schemas.openxmlformats.org/officeDocument/2006/relationships" id="257" r:id="Rfa5f447028f14467"/>
    <p:sldId xmlns:r="http://schemas.openxmlformats.org/officeDocument/2006/relationships" id="258" r:id="R7ed653a232564b53"/>
    <p:sldId xmlns:r="http://schemas.openxmlformats.org/officeDocument/2006/relationships" id="259" r:id="Re77dd7abac20486e"/>
    <p:sldId xmlns:r="http://schemas.openxmlformats.org/officeDocument/2006/relationships" id="260" r:id="R2f934d7222c447ce"/>
    <p:sldId xmlns:r="http://schemas.openxmlformats.org/officeDocument/2006/relationships" id="261" r:id="R22ff2195136c4555"/>
    <p:sldId xmlns:r="http://schemas.openxmlformats.org/officeDocument/2006/relationships" id="262" r:id="R9d2d028995c3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4c2289ab64801" /><Relationship Type="http://schemas.openxmlformats.org/officeDocument/2006/relationships/slide" Target="/ppt/slides/slide1.xml" Id="Rf9c2dee588a44f80" /><Relationship Type="http://schemas.openxmlformats.org/officeDocument/2006/relationships/slide" Target="/ppt/slides/slide2.xml" Id="Rfa5f447028f14467" /><Relationship Type="http://schemas.openxmlformats.org/officeDocument/2006/relationships/slide" Target="/ppt/slides/slide3.xml" Id="R7ed653a232564b53" /><Relationship Type="http://schemas.openxmlformats.org/officeDocument/2006/relationships/slide" Target="/ppt/slides/slide4.xml" Id="Re77dd7abac20486e" /><Relationship Type="http://schemas.openxmlformats.org/officeDocument/2006/relationships/slide" Target="/ppt/slides/slide5.xml" Id="R2f934d7222c447ce" /><Relationship Type="http://schemas.openxmlformats.org/officeDocument/2006/relationships/slide" Target="/ppt/slides/slide6.xml" Id="R22ff2195136c4555" /><Relationship Type="http://schemas.openxmlformats.org/officeDocument/2006/relationships/slide" Target="/ppt/slides/slide7.xml" Id="R9d2d028995c3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2b5b3144d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00271cfa4e4b" /><Relationship Type="http://schemas.openxmlformats.org/officeDocument/2006/relationships/theme" Target="/ppt/slideMasters/theme/theme1.xml" Id="R1a30a292a740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c00271cfa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e4756179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a2f1e5c3d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f344ee5b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5a3071a5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e0277dd4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feb7499f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947c41c4d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79 825 524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KJELL MAGNE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