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ba3b06350b4c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13015563d14806"/>
  </p:sldMasterIdLst>
  <p:sldIdLst>
    <p:sldId xmlns:r="http://schemas.openxmlformats.org/officeDocument/2006/relationships" id="256" r:id="Rb34de71a5d774bd0"/>
    <p:sldId xmlns:r="http://schemas.openxmlformats.org/officeDocument/2006/relationships" id="257" r:id="R6f464b33467e45b3"/>
    <p:sldId xmlns:r="http://schemas.openxmlformats.org/officeDocument/2006/relationships" id="258" r:id="R9155aa5520244d81"/>
    <p:sldId xmlns:r="http://schemas.openxmlformats.org/officeDocument/2006/relationships" id="259" r:id="R7633bc868cb14272"/>
    <p:sldId xmlns:r="http://schemas.openxmlformats.org/officeDocument/2006/relationships" id="260" r:id="Re7a5c0fa30464e08"/>
    <p:sldId xmlns:r="http://schemas.openxmlformats.org/officeDocument/2006/relationships" id="261" r:id="R0ab02baaf9784eca"/>
    <p:sldId xmlns:r="http://schemas.openxmlformats.org/officeDocument/2006/relationships" id="262" r:id="R2634c016b84843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3015563d14806" /><Relationship Type="http://schemas.openxmlformats.org/officeDocument/2006/relationships/slide" Target="/ppt/slides/slide1.xml" Id="Rb34de71a5d774bd0" /><Relationship Type="http://schemas.openxmlformats.org/officeDocument/2006/relationships/slide" Target="/ppt/slides/slide2.xml" Id="R6f464b33467e45b3" /><Relationship Type="http://schemas.openxmlformats.org/officeDocument/2006/relationships/slide" Target="/ppt/slides/slide3.xml" Id="R9155aa5520244d81" /><Relationship Type="http://schemas.openxmlformats.org/officeDocument/2006/relationships/slide" Target="/ppt/slides/slide4.xml" Id="R7633bc868cb14272" /><Relationship Type="http://schemas.openxmlformats.org/officeDocument/2006/relationships/slide" Target="/ppt/slides/slide5.xml" Id="Re7a5c0fa30464e08" /><Relationship Type="http://schemas.openxmlformats.org/officeDocument/2006/relationships/slide" Target="/ppt/slides/slide6.xml" Id="R0ab02baaf9784eca" /><Relationship Type="http://schemas.openxmlformats.org/officeDocument/2006/relationships/slide" Target="/ppt/slides/slide7.xml" Id="R2634c016b84843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a6c01b5154e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0d6910d92420f" /><Relationship Type="http://schemas.openxmlformats.org/officeDocument/2006/relationships/theme" Target="/ppt/slideMasters/theme/theme1.xml" Id="R2e4b4afc3d7040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10d6910d9242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0c3cf325b45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5d7a82a644c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8d7bab26a4a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d9cb9f38f45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4ed1bd2e84b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9eae2393643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ed51c806740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ØVRELID SYSCO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ØVRELID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ØVRELID SYSCO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ØVRELID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ØVRELID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ØVRELID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−470 813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466 320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52 887 553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52 955 600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ØVRELID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ØVRELID OMMUND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ØVRELID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Ommund Øvrelid, Kokkevegen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994 241 192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ØVRELID SYSCO INVEST AS</a:t>
            </a:r>
          </a:p>
        </p:txBody>
      </p:sp>
    </p:spTree>
  </p:cSld>
  <p:clrMapOvr>
    <a:masterClrMapping xmlns:a="http://schemas.openxmlformats.org/drawingml/2006/main"/>
  </p:clrMapOvr>
</p:sld>
</file>