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5975baf306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c4af43ed24eca"/>
  </p:sldMasterIdLst>
  <p:sldIdLst>
    <p:sldId xmlns:r="http://schemas.openxmlformats.org/officeDocument/2006/relationships" id="256" r:id="Rf8266a502a9c42ae"/>
    <p:sldId xmlns:r="http://schemas.openxmlformats.org/officeDocument/2006/relationships" id="257" r:id="R7277362a10b74928"/>
    <p:sldId xmlns:r="http://schemas.openxmlformats.org/officeDocument/2006/relationships" id="258" r:id="R2ba838e86baf4974"/>
    <p:sldId xmlns:r="http://schemas.openxmlformats.org/officeDocument/2006/relationships" id="259" r:id="Rfb6b3190ef7e4382"/>
    <p:sldId xmlns:r="http://schemas.openxmlformats.org/officeDocument/2006/relationships" id="260" r:id="R970f7fbb2a994c98"/>
    <p:sldId xmlns:r="http://schemas.openxmlformats.org/officeDocument/2006/relationships" id="261" r:id="Rbdf983cfc9a44acb"/>
    <p:sldId xmlns:r="http://schemas.openxmlformats.org/officeDocument/2006/relationships" id="262" r:id="R1551ed0e20734c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c4af43ed24eca" /><Relationship Type="http://schemas.openxmlformats.org/officeDocument/2006/relationships/slide" Target="/ppt/slides/slide1.xml" Id="Rf8266a502a9c42ae" /><Relationship Type="http://schemas.openxmlformats.org/officeDocument/2006/relationships/slide" Target="/ppt/slides/slide2.xml" Id="R7277362a10b74928" /><Relationship Type="http://schemas.openxmlformats.org/officeDocument/2006/relationships/slide" Target="/ppt/slides/slide3.xml" Id="R2ba838e86baf4974" /><Relationship Type="http://schemas.openxmlformats.org/officeDocument/2006/relationships/slide" Target="/ppt/slides/slide4.xml" Id="Rfb6b3190ef7e4382" /><Relationship Type="http://schemas.openxmlformats.org/officeDocument/2006/relationships/slide" Target="/ppt/slides/slide5.xml" Id="R970f7fbb2a994c98" /><Relationship Type="http://schemas.openxmlformats.org/officeDocument/2006/relationships/slide" Target="/ppt/slides/slide6.xml" Id="Rbdf983cfc9a44acb" /><Relationship Type="http://schemas.openxmlformats.org/officeDocument/2006/relationships/slide" Target="/ppt/slides/slide7.xml" Id="R1551ed0e20734c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e9a723691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3fce002cb4c74" /><Relationship Type="http://schemas.openxmlformats.org/officeDocument/2006/relationships/theme" Target="/ppt/slideMasters/theme/theme1.xml" Id="Re6ad5cc3a39746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3fce002cb4c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cd5250ab44e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13694d9df4c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935fbcc8f4d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404f0b9f84c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bffca2cbc45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906f8d63f40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c770e570645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A.FERKINGSTAD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A.FERKINGSTAD INVEST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3 360 087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3 406 656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31 237 781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FERKINGSTAD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Ferkingstad, Strandavegen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994 241 249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A.FERKINGSTAD INVEST AS</a:t>
            </a:r>
          </a:p>
        </p:txBody>
      </p:sp>
    </p:spTree>
  </p:cSld>
  <p:clrMapOvr>
    <a:masterClrMapping xmlns:a="http://schemas.openxmlformats.org/drawingml/2006/main"/>
  </p:clrMapOvr>
</p:sld>
</file>