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2a262d2b1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424c99e104efe"/>
  </p:sldMasterIdLst>
  <p:sldIdLst>
    <p:sldId xmlns:r="http://schemas.openxmlformats.org/officeDocument/2006/relationships" id="256" r:id="Rbc00bef9f93649ea"/>
    <p:sldId xmlns:r="http://schemas.openxmlformats.org/officeDocument/2006/relationships" id="257" r:id="R13a85e804faf42c6"/>
    <p:sldId xmlns:r="http://schemas.openxmlformats.org/officeDocument/2006/relationships" id="258" r:id="R8970f6c31e274fc3"/>
    <p:sldId xmlns:r="http://schemas.openxmlformats.org/officeDocument/2006/relationships" id="259" r:id="Rabe020a213954a19"/>
    <p:sldId xmlns:r="http://schemas.openxmlformats.org/officeDocument/2006/relationships" id="260" r:id="R39c42e42fd0241f2"/>
    <p:sldId xmlns:r="http://schemas.openxmlformats.org/officeDocument/2006/relationships" id="261" r:id="R9d0c3bb2ff2047d4"/>
    <p:sldId xmlns:r="http://schemas.openxmlformats.org/officeDocument/2006/relationships" id="262" r:id="R582ad5254852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424c99e104efe" /><Relationship Type="http://schemas.openxmlformats.org/officeDocument/2006/relationships/slide" Target="/ppt/slides/slide1.xml" Id="Rbc00bef9f93649ea" /><Relationship Type="http://schemas.openxmlformats.org/officeDocument/2006/relationships/slide" Target="/ppt/slides/slide2.xml" Id="R13a85e804faf42c6" /><Relationship Type="http://schemas.openxmlformats.org/officeDocument/2006/relationships/slide" Target="/ppt/slides/slide3.xml" Id="R8970f6c31e274fc3" /><Relationship Type="http://schemas.openxmlformats.org/officeDocument/2006/relationships/slide" Target="/ppt/slides/slide4.xml" Id="Rabe020a213954a19" /><Relationship Type="http://schemas.openxmlformats.org/officeDocument/2006/relationships/slide" Target="/ppt/slides/slide5.xml" Id="R39c42e42fd0241f2" /><Relationship Type="http://schemas.openxmlformats.org/officeDocument/2006/relationships/slide" Target="/ppt/slides/slide6.xml" Id="R9d0c3bb2ff2047d4" /><Relationship Type="http://schemas.openxmlformats.org/officeDocument/2006/relationships/slide" Target="/ppt/slides/slide7.xml" Id="R582ad5254852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2a0c32cf7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7da94afa40d4" /><Relationship Type="http://schemas.openxmlformats.org/officeDocument/2006/relationships/theme" Target="/ppt/slideMasters/theme/theme1.xml" Id="R2ee7a65b1b5b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37da94afa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28149a0dd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a90fb4bd8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cd838211b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670fe122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0a84b8792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63c1bdd2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a6c67049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